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Lst>
  <p:sldSz cx="18288000" cy="10287000"/>
  <p:notesSz cx="6858000" cy="9144000"/>
  <p:embeddedFontLst>
    <p:embeddedFont>
      <p:font typeface="Brasika" charset="1" panose="00000000000000000000"/>
      <p:regular r:id="rId19"/>
    </p:embeddedFont>
    <p:embeddedFont>
      <p:font typeface="Jua" charset="1" panose="00000000000000000000"/>
      <p:regular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 Id="rId8" Target="../media/image7.png" Type="http://schemas.openxmlformats.org/officeDocument/2006/relationships/image"/><Relationship Id="rId9" Target="../media/image8.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9.png" Type="http://schemas.openxmlformats.org/officeDocument/2006/relationships/image"/><Relationship Id="rId11" Target="../media/image30.png" Type="http://schemas.openxmlformats.org/officeDocument/2006/relationships/image"/><Relationship Id="rId12" Target="../media/image31.png" Type="http://schemas.openxmlformats.org/officeDocument/2006/relationships/image"/><Relationship Id="rId13" Target="../media/image32.png" Type="http://schemas.openxmlformats.org/officeDocument/2006/relationships/image"/><Relationship Id="rId14" Target="../media/image33.svg" Type="http://schemas.openxmlformats.org/officeDocument/2006/relationships/image"/><Relationship Id="rId15" Target="../media/image34.png" Type="http://schemas.openxmlformats.org/officeDocument/2006/relationships/image"/><Relationship Id="rId16" Target="../media/image16.png" Type="http://schemas.openxmlformats.org/officeDocument/2006/relationships/image"/><Relationship Id="rId17" Target="../media/image8.png" Type="http://schemas.openxmlformats.org/officeDocument/2006/relationships/image"/><Relationship Id="rId18" Target="../media/image9.svg" Type="http://schemas.openxmlformats.org/officeDocument/2006/relationships/image"/><Relationship Id="rId19" Target="../media/image5.pn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15.png" Type="http://schemas.openxmlformats.org/officeDocument/2006/relationships/image"/><Relationship Id="rId5" Target="../media/image24.png" Type="http://schemas.openxmlformats.org/officeDocument/2006/relationships/image"/><Relationship Id="rId6" Target="../media/image25.svg" Type="http://schemas.openxmlformats.org/officeDocument/2006/relationships/image"/><Relationship Id="rId7" Target="../media/image26.png" Type="http://schemas.openxmlformats.org/officeDocument/2006/relationships/image"/><Relationship Id="rId8" Target="../media/image27.png" Type="http://schemas.openxmlformats.org/officeDocument/2006/relationships/image"/><Relationship Id="rId9" Target="../media/image28.jpe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4.jpeg" Type="http://schemas.openxmlformats.org/officeDocument/2006/relationships/image"/><Relationship Id="rId11" Target="../media/image65.png" Type="http://schemas.openxmlformats.org/officeDocument/2006/relationships/image"/><Relationship Id="rId12" Target="../media/image66.png" Type="http://schemas.openxmlformats.org/officeDocument/2006/relationships/image"/><Relationship Id="rId13" Target="../media/image5.png" Type="http://schemas.openxmlformats.org/officeDocument/2006/relationships/image"/><Relationship Id="rId14" Target="../media/image8.png" Type="http://schemas.openxmlformats.org/officeDocument/2006/relationships/image"/><Relationship Id="rId15" Target="../media/image9.sv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60.png" Type="http://schemas.openxmlformats.org/officeDocument/2006/relationships/image"/><Relationship Id="rId5" Target="../media/image15.png" Type="http://schemas.openxmlformats.org/officeDocument/2006/relationships/image"/><Relationship Id="rId6" Target="../media/image61.png" Type="http://schemas.openxmlformats.org/officeDocument/2006/relationships/image"/><Relationship Id="rId7" Target="../media/image27.png" Type="http://schemas.openxmlformats.org/officeDocument/2006/relationships/image"/><Relationship Id="rId8" Target="../media/image62.jpeg" Type="http://schemas.openxmlformats.org/officeDocument/2006/relationships/image"/><Relationship Id="rId9" Target="../media/image63.jpe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png" Type="http://schemas.openxmlformats.org/officeDocument/2006/relationships/image"/><Relationship Id="rId11" Target="../media/image8.png" Type="http://schemas.openxmlformats.org/officeDocument/2006/relationships/image"/><Relationship Id="rId12" Target="../media/image9.sv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42.png" Type="http://schemas.openxmlformats.org/officeDocument/2006/relationships/image"/><Relationship Id="rId5" Target="../media/image43.svg" Type="http://schemas.openxmlformats.org/officeDocument/2006/relationships/image"/><Relationship Id="rId6" Target="../media/image44.png" Type="http://schemas.openxmlformats.org/officeDocument/2006/relationships/image"/><Relationship Id="rId7" Target="../media/image45.svg" Type="http://schemas.openxmlformats.org/officeDocument/2006/relationships/image"/><Relationship Id="rId8" Target="../media/image46.png" Type="http://schemas.openxmlformats.org/officeDocument/2006/relationships/image"/><Relationship Id="rId9" Target="../media/image3.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8.png" Type="http://schemas.openxmlformats.org/officeDocument/2006/relationships/image"/><Relationship Id="rId11" Target="../media/image8.png" Type="http://schemas.openxmlformats.org/officeDocument/2006/relationships/image"/><Relationship Id="rId12" Target="../media/image9.sv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 Id="rId8" Target="../media/image7.png" Type="http://schemas.openxmlformats.org/officeDocument/2006/relationships/image"/><Relationship Id="rId9" Target="../media/image67.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4.png" Type="http://schemas.openxmlformats.org/officeDocument/2006/relationships/image"/><Relationship Id="rId11" Target="../media/image8.png" Type="http://schemas.openxmlformats.org/officeDocument/2006/relationships/image"/><Relationship Id="rId12" Target="../media/image9.svg" Type="http://schemas.openxmlformats.org/officeDocument/2006/relationships/image"/><Relationship Id="rId2" Target="../media/image1.jpeg" Type="http://schemas.openxmlformats.org/officeDocument/2006/relationships/image"/><Relationship Id="rId3" Target="../media/image3.png" Type="http://schemas.openxmlformats.org/officeDocument/2006/relationships/image"/><Relationship Id="rId4" Target="../media/image2.png" Type="http://schemas.openxmlformats.org/officeDocument/2006/relationships/image"/><Relationship Id="rId5" Target="../media/image5.png" Type="http://schemas.openxmlformats.org/officeDocument/2006/relationships/image"/><Relationship Id="rId6" Target="../media/image10.jpeg" Type="http://schemas.openxmlformats.org/officeDocument/2006/relationships/image"/><Relationship Id="rId7" Target="../media/image11.png" Type="http://schemas.openxmlformats.org/officeDocument/2006/relationships/image"/><Relationship Id="rId8" Target="../media/image12.jpeg" Type="http://schemas.openxmlformats.org/officeDocument/2006/relationships/image"/><Relationship Id="rId9" Target="../media/image13.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1.png" Type="http://schemas.openxmlformats.org/officeDocument/2006/relationships/image"/><Relationship Id="rId11" Target="../media/image22.svg" Type="http://schemas.openxmlformats.org/officeDocument/2006/relationships/image"/><Relationship Id="rId12" Target="../media/image23.png" Type="http://schemas.openxmlformats.org/officeDocument/2006/relationships/image"/><Relationship Id="rId13" Target="../media/image8.png" Type="http://schemas.openxmlformats.org/officeDocument/2006/relationships/image"/><Relationship Id="rId14" Target="../media/image9.sv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15.png" Type="http://schemas.openxmlformats.org/officeDocument/2006/relationships/image"/><Relationship Id="rId5" Target="../media/image16.png" Type="http://schemas.openxmlformats.org/officeDocument/2006/relationships/image"/><Relationship Id="rId6" Target="../media/image17.png" Type="http://schemas.openxmlformats.org/officeDocument/2006/relationships/image"/><Relationship Id="rId7" Target="../media/image18.svg" Type="http://schemas.openxmlformats.org/officeDocument/2006/relationships/image"/><Relationship Id="rId8" Target="../media/image19.png" Type="http://schemas.openxmlformats.org/officeDocument/2006/relationships/image"/><Relationship Id="rId9" Target="../media/image20.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9.png" Type="http://schemas.openxmlformats.org/officeDocument/2006/relationships/image"/><Relationship Id="rId11" Target="../media/image30.png" Type="http://schemas.openxmlformats.org/officeDocument/2006/relationships/image"/><Relationship Id="rId12" Target="../media/image31.png" Type="http://schemas.openxmlformats.org/officeDocument/2006/relationships/image"/><Relationship Id="rId13" Target="../media/image32.png" Type="http://schemas.openxmlformats.org/officeDocument/2006/relationships/image"/><Relationship Id="rId14" Target="../media/image33.svg" Type="http://schemas.openxmlformats.org/officeDocument/2006/relationships/image"/><Relationship Id="rId15" Target="../media/image34.png" Type="http://schemas.openxmlformats.org/officeDocument/2006/relationships/image"/><Relationship Id="rId16" Target="../media/image16.png" Type="http://schemas.openxmlformats.org/officeDocument/2006/relationships/image"/><Relationship Id="rId17" Target="../media/image8.png" Type="http://schemas.openxmlformats.org/officeDocument/2006/relationships/image"/><Relationship Id="rId18" Target="../media/image9.svg" Type="http://schemas.openxmlformats.org/officeDocument/2006/relationships/image"/><Relationship Id="rId19" Target="../media/image5.pn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15.png" Type="http://schemas.openxmlformats.org/officeDocument/2006/relationships/image"/><Relationship Id="rId5" Target="../media/image24.png" Type="http://schemas.openxmlformats.org/officeDocument/2006/relationships/image"/><Relationship Id="rId6" Target="../media/image25.svg" Type="http://schemas.openxmlformats.org/officeDocument/2006/relationships/image"/><Relationship Id="rId7" Target="../media/image26.png" Type="http://schemas.openxmlformats.org/officeDocument/2006/relationships/image"/><Relationship Id="rId8" Target="../media/image27.png" Type="http://schemas.openxmlformats.org/officeDocument/2006/relationships/image"/><Relationship Id="rId9" Target="../media/image28.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8.png" Type="http://schemas.openxmlformats.org/officeDocument/2006/relationships/image"/><Relationship Id="rId11" Target="../media/image39.svg" Type="http://schemas.openxmlformats.org/officeDocument/2006/relationships/image"/><Relationship Id="rId12" Target="../media/image40.png" Type="http://schemas.openxmlformats.org/officeDocument/2006/relationships/image"/><Relationship Id="rId13" Target="../media/image41.svg" Type="http://schemas.openxmlformats.org/officeDocument/2006/relationships/image"/><Relationship Id="rId14" Target="../media/image8.png" Type="http://schemas.openxmlformats.org/officeDocument/2006/relationships/image"/><Relationship Id="rId15" Target="../media/image9.svg" Type="http://schemas.openxmlformats.org/officeDocument/2006/relationships/image"/><Relationship Id="rId2" Target="../media/image1.jpeg" Type="http://schemas.openxmlformats.org/officeDocument/2006/relationships/image"/><Relationship Id="rId3" Target="../media/image35.png" Type="http://schemas.openxmlformats.org/officeDocument/2006/relationships/image"/><Relationship Id="rId4" Target="../media/image5.png" Type="http://schemas.openxmlformats.org/officeDocument/2006/relationships/image"/><Relationship Id="rId5" Target="../media/image3.png" Type="http://schemas.openxmlformats.org/officeDocument/2006/relationships/image"/><Relationship Id="rId6" Target="../media/image24.png" Type="http://schemas.openxmlformats.org/officeDocument/2006/relationships/image"/><Relationship Id="rId7" Target="../media/image25.svg" Type="http://schemas.openxmlformats.org/officeDocument/2006/relationships/image"/><Relationship Id="rId8" Target="../media/image36.png" Type="http://schemas.openxmlformats.org/officeDocument/2006/relationships/image"/><Relationship Id="rId9" Target="../media/image37.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png" Type="http://schemas.openxmlformats.org/officeDocument/2006/relationships/image"/><Relationship Id="rId11" Target="../media/image8.png" Type="http://schemas.openxmlformats.org/officeDocument/2006/relationships/image"/><Relationship Id="rId12" Target="../media/image9.sv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42.png" Type="http://schemas.openxmlformats.org/officeDocument/2006/relationships/image"/><Relationship Id="rId5" Target="../media/image43.svg" Type="http://schemas.openxmlformats.org/officeDocument/2006/relationships/image"/><Relationship Id="rId6" Target="../media/image44.png" Type="http://schemas.openxmlformats.org/officeDocument/2006/relationships/image"/><Relationship Id="rId7" Target="../media/image45.svg" Type="http://schemas.openxmlformats.org/officeDocument/2006/relationships/image"/><Relationship Id="rId8" Target="../media/image46.png" Type="http://schemas.openxmlformats.org/officeDocument/2006/relationships/image"/><Relationship Id="rId9" Target="../media/image3.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2.png" Type="http://schemas.openxmlformats.org/officeDocument/2006/relationships/image"/><Relationship Id="rId11" Target="../media/image53.png" Type="http://schemas.openxmlformats.org/officeDocument/2006/relationships/image"/><Relationship Id="rId12" Target="../media/image15.png" Type="http://schemas.openxmlformats.org/officeDocument/2006/relationships/image"/><Relationship Id="rId13" Target="../media/image8.png" Type="http://schemas.openxmlformats.org/officeDocument/2006/relationships/image"/><Relationship Id="rId14" Target="../media/image9.svg" Type="http://schemas.openxmlformats.org/officeDocument/2006/relationships/image"/><Relationship Id="rId15" Target="../media/image54.jpeg" Type="http://schemas.openxmlformats.org/officeDocument/2006/relationships/image"/><Relationship Id="rId2" Target="../media/image1.jpeg" Type="http://schemas.openxmlformats.org/officeDocument/2006/relationships/image"/><Relationship Id="rId3" Target="../media/image16.png" Type="http://schemas.openxmlformats.org/officeDocument/2006/relationships/image"/><Relationship Id="rId4" Target="../media/image2.png" Type="http://schemas.openxmlformats.org/officeDocument/2006/relationships/image"/><Relationship Id="rId5" Target="../media/image47.png" Type="http://schemas.openxmlformats.org/officeDocument/2006/relationships/image"/><Relationship Id="rId6" Target="../media/image48.svg" Type="http://schemas.openxmlformats.org/officeDocument/2006/relationships/image"/><Relationship Id="rId7" Target="../media/image49.png" Type="http://schemas.openxmlformats.org/officeDocument/2006/relationships/image"/><Relationship Id="rId8" Target="../media/image50.svg" Type="http://schemas.openxmlformats.org/officeDocument/2006/relationships/image"/><Relationship Id="rId9" Target="../media/image51.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7.png" Type="http://schemas.openxmlformats.org/officeDocument/2006/relationships/image"/><Relationship Id="rId11" Target="../media/image58.svg" Type="http://schemas.openxmlformats.org/officeDocument/2006/relationships/image"/><Relationship Id="rId12" Target="../media/image59.png" Type="http://schemas.openxmlformats.org/officeDocument/2006/relationships/image"/><Relationship Id="rId13" Target="../media/image8.png" Type="http://schemas.openxmlformats.org/officeDocument/2006/relationships/image"/><Relationship Id="rId14" Target="../media/image9.svg" Type="http://schemas.openxmlformats.org/officeDocument/2006/relationships/image"/><Relationship Id="rId2" Target="../media/image1.jpeg" Type="http://schemas.openxmlformats.org/officeDocument/2006/relationships/image"/><Relationship Id="rId3" Target="../media/image24.png" Type="http://schemas.openxmlformats.org/officeDocument/2006/relationships/image"/><Relationship Id="rId4" Target="../media/image25.svg" Type="http://schemas.openxmlformats.org/officeDocument/2006/relationships/image"/><Relationship Id="rId5" Target="../media/image5.png" Type="http://schemas.openxmlformats.org/officeDocument/2006/relationships/image"/><Relationship Id="rId6" Target="../media/image55.png" Type="http://schemas.openxmlformats.org/officeDocument/2006/relationships/image"/><Relationship Id="rId7" Target="../media/image56.svg" Type="http://schemas.openxmlformats.org/officeDocument/2006/relationships/image"/><Relationship Id="rId8" Target="../media/image2.png" Type="http://schemas.openxmlformats.org/officeDocument/2006/relationships/image"/><Relationship Id="rId9" Target="../media/image15.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1.png" Type="http://schemas.openxmlformats.org/officeDocument/2006/relationships/image"/><Relationship Id="rId11" Target="../media/image22.svg" Type="http://schemas.openxmlformats.org/officeDocument/2006/relationships/image"/><Relationship Id="rId12" Target="../media/image23.png" Type="http://schemas.openxmlformats.org/officeDocument/2006/relationships/image"/><Relationship Id="rId13" Target="../media/image8.png" Type="http://schemas.openxmlformats.org/officeDocument/2006/relationships/image"/><Relationship Id="rId14" Target="../media/image9.sv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15.png" Type="http://schemas.openxmlformats.org/officeDocument/2006/relationships/image"/><Relationship Id="rId5" Target="../media/image16.png" Type="http://schemas.openxmlformats.org/officeDocument/2006/relationships/image"/><Relationship Id="rId6" Target="../media/image17.png" Type="http://schemas.openxmlformats.org/officeDocument/2006/relationships/image"/><Relationship Id="rId7" Target="../media/image18.svg" Type="http://schemas.openxmlformats.org/officeDocument/2006/relationships/image"/><Relationship Id="rId8" Target="../media/image19.png" Type="http://schemas.openxmlformats.org/officeDocument/2006/relationships/image"/><Relationship Id="rId9" Target="../media/image20.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18444" r="0" b="0"/>
            </a:stretch>
          </a:blipFill>
        </p:spPr>
      </p:sp>
      <p:sp>
        <p:nvSpPr>
          <p:cNvPr name="Freeform 3" id="3"/>
          <p:cNvSpPr/>
          <p:nvPr/>
        </p:nvSpPr>
        <p:spPr>
          <a:xfrm flipH="false" flipV="false" rot="5728240">
            <a:off x="1541281" y="-5901505"/>
            <a:ext cx="7009419" cy="13974051"/>
          </a:xfrm>
          <a:custGeom>
            <a:avLst/>
            <a:gdLst/>
            <a:ahLst/>
            <a:cxnLst/>
            <a:rect r="r" b="b" t="t" l="l"/>
            <a:pathLst>
              <a:path h="13974051" w="7009419">
                <a:moveTo>
                  <a:pt x="0" y="0"/>
                </a:moveTo>
                <a:lnTo>
                  <a:pt x="7009420" y="0"/>
                </a:lnTo>
                <a:lnTo>
                  <a:pt x="7009420" y="13974051"/>
                </a:lnTo>
                <a:lnTo>
                  <a:pt x="0" y="13974051"/>
                </a:lnTo>
                <a:lnTo>
                  <a:pt x="0" y="0"/>
                </a:lnTo>
                <a:close/>
              </a:path>
            </a:pathLst>
          </a:custGeom>
          <a:blipFill>
            <a:blip r:embed="rId3">
              <a:alphaModFix amt="70000"/>
            </a:blip>
            <a:stretch>
              <a:fillRect l="-40051" t="0" r="0" b="0"/>
            </a:stretch>
          </a:blipFill>
        </p:spPr>
      </p:sp>
      <p:sp>
        <p:nvSpPr>
          <p:cNvPr name="Freeform 4" id="4"/>
          <p:cNvSpPr/>
          <p:nvPr/>
        </p:nvSpPr>
        <p:spPr>
          <a:xfrm flipH="false" flipV="true" rot="-1475575">
            <a:off x="7286894" y="-3462974"/>
            <a:ext cx="10976760" cy="9096990"/>
          </a:xfrm>
          <a:custGeom>
            <a:avLst/>
            <a:gdLst/>
            <a:ahLst/>
            <a:cxnLst/>
            <a:rect r="r" b="b" t="t" l="l"/>
            <a:pathLst>
              <a:path h="9096990" w="10976760">
                <a:moveTo>
                  <a:pt x="0" y="9096990"/>
                </a:moveTo>
                <a:lnTo>
                  <a:pt x="10976760" y="9096990"/>
                </a:lnTo>
                <a:lnTo>
                  <a:pt x="10976760" y="0"/>
                </a:lnTo>
                <a:lnTo>
                  <a:pt x="0" y="0"/>
                </a:lnTo>
                <a:lnTo>
                  <a:pt x="0" y="9096990"/>
                </a:lnTo>
                <a:close/>
              </a:path>
            </a:pathLst>
          </a:custGeom>
          <a:blipFill>
            <a:blip r:embed="rId4"/>
            <a:stretch>
              <a:fillRect l="0" t="0" r="0" b="0"/>
            </a:stretch>
          </a:blipFill>
        </p:spPr>
      </p:sp>
      <p:sp>
        <p:nvSpPr>
          <p:cNvPr name="Freeform 5" id="5"/>
          <p:cNvSpPr/>
          <p:nvPr/>
        </p:nvSpPr>
        <p:spPr>
          <a:xfrm flipH="false" flipV="false" rot="-6715004">
            <a:off x="15114523" y="1651830"/>
            <a:ext cx="6346954" cy="3376905"/>
          </a:xfrm>
          <a:custGeom>
            <a:avLst/>
            <a:gdLst/>
            <a:ahLst/>
            <a:cxnLst/>
            <a:rect r="r" b="b" t="t" l="l"/>
            <a:pathLst>
              <a:path h="3376905" w="6346954">
                <a:moveTo>
                  <a:pt x="0" y="0"/>
                </a:moveTo>
                <a:lnTo>
                  <a:pt x="6346954" y="0"/>
                </a:lnTo>
                <a:lnTo>
                  <a:pt x="6346954" y="3376905"/>
                </a:lnTo>
                <a:lnTo>
                  <a:pt x="0" y="3376905"/>
                </a:lnTo>
                <a:lnTo>
                  <a:pt x="0" y="0"/>
                </a:lnTo>
                <a:close/>
              </a:path>
            </a:pathLst>
          </a:custGeom>
          <a:blipFill>
            <a:blip r:embed="rId5"/>
            <a:stretch>
              <a:fillRect l="0" t="0" r="0" b="0"/>
            </a:stretch>
          </a:blipFill>
        </p:spPr>
      </p:sp>
      <p:sp>
        <p:nvSpPr>
          <p:cNvPr name="Freeform 6" id="6"/>
          <p:cNvSpPr/>
          <p:nvPr/>
        </p:nvSpPr>
        <p:spPr>
          <a:xfrm flipH="true" flipV="true" rot="0">
            <a:off x="12775274" y="-3390999"/>
            <a:ext cx="8034713" cy="7894105"/>
          </a:xfrm>
          <a:custGeom>
            <a:avLst/>
            <a:gdLst/>
            <a:ahLst/>
            <a:cxnLst/>
            <a:rect r="r" b="b" t="t" l="l"/>
            <a:pathLst>
              <a:path h="7894105" w="8034713">
                <a:moveTo>
                  <a:pt x="8034713" y="7894106"/>
                </a:moveTo>
                <a:lnTo>
                  <a:pt x="0" y="7894106"/>
                </a:lnTo>
                <a:lnTo>
                  <a:pt x="0" y="0"/>
                </a:lnTo>
                <a:lnTo>
                  <a:pt x="8034713" y="0"/>
                </a:lnTo>
                <a:lnTo>
                  <a:pt x="8034713" y="7894106"/>
                </a:lnTo>
                <a:close/>
              </a:path>
            </a:pathLst>
          </a:custGeom>
          <a:blipFill>
            <a:blip r:embed="rId6"/>
            <a:stretch>
              <a:fillRect l="0" t="0" r="0" b="0"/>
            </a:stretch>
          </a:blipFill>
        </p:spPr>
      </p:sp>
      <p:sp>
        <p:nvSpPr>
          <p:cNvPr name="Freeform 7" id="7"/>
          <p:cNvSpPr/>
          <p:nvPr/>
        </p:nvSpPr>
        <p:spPr>
          <a:xfrm flipH="false" flipV="false" rot="0">
            <a:off x="-3455326" y="-1449365"/>
            <a:ext cx="16230600" cy="3469291"/>
          </a:xfrm>
          <a:custGeom>
            <a:avLst/>
            <a:gdLst/>
            <a:ahLst/>
            <a:cxnLst/>
            <a:rect r="r" b="b" t="t" l="l"/>
            <a:pathLst>
              <a:path h="3469291" w="16230600">
                <a:moveTo>
                  <a:pt x="0" y="0"/>
                </a:moveTo>
                <a:lnTo>
                  <a:pt x="16230600" y="0"/>
                </a:lnTo>
                <a:lnTo>
                  <a:pt x="16230600" y="3469291"/>
                </a:lnTo>
                <a:lnTo>
                  <a:pt x="0" y="3469291"/>
                </a:lnTo>
                <a:lnTo>
                  <a:pt x="0" y="0"/>
                </a:lnTo>
                <a:close/>
              </a:path>
            </a:pathLst>
          </a:custGeom>
          <a:blipFill>
            <a:blip r:embed="rId7"/>
            <a:stretch>
              <a:fillRect l="0" t="0" r="0" b="0"/>
            </a:stretch>
          </a:blipFill>
        </p:spPr>
      </p:sp>
      <p:sp>
        <p:nvSpPr>
          <p:cNvPr name="Freeform 8" id="8"/>
          <p:cNvSpPr/>
          <p:nvPr/>
        </p:nvSpPr>
        <p:spPr>
          <a:xfrm flipH="false" flipV="false" rot="0">
            <a:off x="857965" y="285281"/>
            <a:ext cx="2288005" cy="2343667"/>
          </a:xfrm>
          <a:custGeom>
            <a:avLst/>
            <a:gdLst/>
            <a:ahLst/>
            <a:cxnLst/>
            <a:rect r="r" b="b" t="t" l="l"/>
            <a:pathLst>
              <a:path h="2343667" w="2288005">
                <a:moveTo>
                  <a:pt x="0" y="0"/>
                </a:moveTo>
                <a:lnTo>
                  <a:pt x="2288004" y="0"/>
                </a:lnTo>
                <a:lnTo>
                  <a:pt x="2288004" y="2343666"/>
                </a:lnTo>
                <a:lnTo>
                  <a:pt x="0" y="2343666"/>
                </a:lnTo>
                <a:lnTo>
                  <a:pt x="0" y="0"/>
                </a:lnTo>
                <a:close/>
              </a:path>
            </a:pathLst>
          </a:custGeom>
          <a:blipFill>
            <a:blip r:embed="rId8"/>
            <a:stretch>
              <a:fillRect l="0" t="0" r="0" b="0"/>
            </a:stretch>
          </a:blipFill>
        </p:spPr>
      </p:sp>
      <p:sp>
        <p:nvSpPr>
          <p:cNvPr name="Freeform 9" id="9"/>
          <p:cNvSpPr/>
          <p:nvPr/>
        </p:nvSpPr>
        <p:spPr>
          <a:xfrm flipH="false" flipV="false" rot="-5071759">
            <a:off x="9858348" y="2271274"/>
            <a:ext cx="7009419" cy="13974051"/>
          </a:xfrm>
          <a:custGeom>
            <a:avLst/>
            <a:gdLst/>
            <a:ahLst/>
            <a:cxnLst/>
            <a:rect r="r" b="b" t="t" l="l"/>
            <a:pathLst>
              <a:path h="13974051" w="7009419">
                <a:moveTo>
                  <a:pt x="0" y="0"/>
                </a:moveTo>
                <a:lnTo>
                  <a:pt x="7009419" y="0"/>
                </a:lnTo>
                <a:lnTo>
                  <a:pt x="7009419" y="13974052"/>
                </a:lnTo>
                <a:lnTo>
                  <a:pt x="0" y="13974052"/>
                </a:lnTo>
                <a:lnTo>
                  <a:pt x="0" y="0"/>
                </a:lnTo>
                <a:close/>
              </a:path>
            </a:pathLst>
          </a:custGeom>
          <a:blipFill>
            <a:blip r:embed="rId3">
              <a:alphaModFix amt="70000"/>
            </a:blip>
            <a:stretch>
              <a:fillRect l="-40051" t="0" r="0" b="0"/>
            </a:stretch>
          </a:blipFill>
        </p:spPr>
      </p:sp>
      <p:sp>
        <p:nvSpPr>
          <p:cNvPr name="Freeform 10" id="10"/>
          <p:cNvSpPr/>
          <p:nvPr/>
        </p:nvSpPr>
        <p:spPr>
          <a:xfrm flipH="false" flipV="true" rot="9324424">
            <a:off x="145394" y="4709805"/>
            <a:ext cx="10976760" cy="9096990"/>
          </a:xfrm>
          <a:custGeom>
            <a:avLst/>
            <a:gdLst/>
            <a:ahLst/>
            <a:cxnLst/>
            <a:rect r="r" b="b" t="t" l="l"/>
            <a:pathLst>
              <a:path h="9096990" w="10976760">
                <a:moveTo>
                  <a:pt x="0" y="9096990"/>
                </a:moveTo>
                <a:lnTo>
                  <a:pt x="10976761" y="9096990"/>
                </a:lnTo>
                <a:lnTo>
                  <a:pt x="10976761" y="0"/>
                </a:lnTo>
                <a:lnTo>
                  <a:pt x="0" y="0"/>
                </a:lnTo>
                <a:lnTo>
                  <a:pt x="0" y="9096990"/>
                </a:lnTo>
                <a:close/>
              </a:path>
            </a:pathLst>
          </a:custGeom>
          <a:blipFill>
            <a:blip r:embed="rId4"/>
            <a:stretch>
              <a:fillRect l="0" t="0" r="0" b="0"/>
            </a:stretch>
          </a:blipFill>
        </p:spPr>
      </p:sp>
      <p:sp>
        <p:nvSpPr>
          <p:cNvPr name="Freeform 11" id="11"/>
          <p:cNvSpPr/>
          <p:nvPr/>
        </p:nvSpPr>
        <p:spPr>
          <a:xfrm flipH="false" flipV="false" rot="4084995">
            <a:off x="-3052428" y="5315086"/>
            <a:ext cx="6346954" cy="3376905"/>
          </a:xfrm>
          <a:custGeom>
            <a:avLst/>
            <a:gdLst/>
            <a:ahLst/>
            <a:cxnLst/>
            <a:rect r="r" b="b" t="t" l="l"/>
            <a:pathLst>
              <a:path h="3376905" w="6346954">
                <a:moveTo>
                  <a:pt x="0" y="0"/>
                </a:moveTo>
                <a:lnTo>
                  <a:pt x="6346954" y="0"/>
                </a:lnTo>
                <a:lnTo>
                  <a:pt x="6346954" y="3376905"/>
                </a:lnTo>
                <a:lnTo>
                  <a:pt x="0" y="3376905"/>
                </a:lnTo>
                <a:lnTo>
                  <a:pt x="0" y="0"/>
                </a:lnTo>
                <a:close/>
              </a:path>
            </a:pathLst>
          </a:custGeom>
          <a:blipFill>
            <a:blip r:embed="rId5"/>
            <a:stretch>
              <a:fillRect l="0" t="0" r="0" b="0"/>
            </a:stretch>
          </a:blipFill>
        </p:spPr>
      </p:sp>
      <p:sp>
        <p:nvSpPr>
          <p:cNvPr name="Freeform 12" id="12"/>
          <p:cNvSpPr/>
          <p:nvPr/>
        </p:nvSpPr>
        <p:spPr>
          <a:xfrm flipH="true" flipV="true" rot="-10800000">
            <a:off x="-2400938" y="5840714"/>
            <a:ext cx="8034713" cy="7894105"/>
          </a:xfrm>
          <a:custGeom>
            <a:avLst/>
            <a:gdLst/>
            <a:ahLst/>
            <a:cxnLst/>
            <a:rect r="r" b="b" t="t" l="l"/>
            <a:pathLst>
              <a:path h="7894105" w="8034713">
                <a:moveTo>
                  <a:pt x="8034713" y="7894105"/>
                </a:moveTo>
                <a:lnTo>
                  <a:pt x="0" y="7894105"/>
                </a:lnTo>
                <a:lnTo>
                  <a:pt x="0" y="0"/>
                </a:lnTo>
                <a:lnTo>
                  <a:pt x="8034713" y="0"/>
                </a:lnTo>
                <a:lnTo>
                  <a:pt x="8034713" y="7894105"/>
                </a:lnTo>
                <a:close/>
              </a:path>
            </a:pathLst>
          </a:custGeom>
          <a:blipFill>
            <a:blip r:embed="rId6"/>
            <a:stretch>
              <a:fillRect l="0" t="0" r="0" b="0"/>
            </a:stretch>
          </a:blipFill>
        </p:spPr>
      </p:sp>
      <p:sp>
        <p:nvSpPr>
          <p:cNvPr name="Freeform 13" id="13"/>
          <p:cNvSpPr/>
          <p:nvPr/>
        </p:nvSpPr>
        <p:spPr>
          <a:xfrm flipH="false" flipV="false" rot="-10800000">
            <a:off x="5633775" y="8323895"/>
            <a:ext cx="16230600" cy="3469291"/>
          </a:xfrm>
          <a:custGeom>
            <a:avLst/>
            <a:gdLst/>
            <a:ahLst/>
            <a:cxnLst/>
            <a:rect r="r" b="b" t="t" l="l"/>
            <a:pathLst>
              <a:path h="3469291" w="16230600">
                <a:moveTo>
                  <a:pt x="0" y="0"/>
                </a:moveTo>
                <a:lnTo>
                  <a:pt x="16230600" y="0"/>
                </a:lnTo>
                <a:lnTo>
                  <a:pt x="16230600" y="3469290"/>
                </a:lnTo>
                <a:lnTo>
                  <a:pt x="0" y="3469290"/>
                </a:lnTo>
                <a:lnTo>
                  <a:pt x="0" y="0"/>
                </a:lnTo>
                <a:close/>
              </a:path>
            </a:pathLst>
          </a:custGeom>
          <a:blipFill>
            <a:blip r:embed="rId7"/>
            <a:stretch>
              <a:fillRect l="0" t="0" r="0" b="0"/>
            </a:stretch>
          </a:blipFill>
        </p:spPr>
      </p:sp>
      <p:sp>
        <p:nvSpPr>
          <p:cNvPr name="Freeform 14" id="14"/>
          <p:cNvSpPr/>
          <p:nvPr/>
        </p:nvSpPr>
        <p:spPr>
          <a:xfrm flipH="true" flipV="false" rot="0">
            <a:off x="15263079" y="7552948"/>
            <a:ext cx="2288005" cy="2343667"/>
          </a:xfrm>
          <a:custGeom>
            <a:avLst/>
            <a:gdLst/>
            <a:ahLst/>
            <a:cxnLst/>
            <a:rect r="r" b="b" t="t" l="l"/>
            <a:pathLst>
              <a:path h="2343667" w="2288005">
                <a:moveTo>
                  <a:pt x="2288005" y="0"/>
                </a:moveTo>
                <a:lnTo>
                  <a:pt x="0" y="0"/>
                </a:lnTo>
                <a:lnTo>
                  <a:pt x="0" y="2343667"/>
                </a:lnTo>
                <a:lnTo>
                  <a:pt x="2288005" y="2343667"/>
                </a:lnTo>
                <a:lnTo>
                  <a:pt x="2288005" y="0"/>
                </a:lnTo>
                <a:close/>
              </a:path>
            </a:pathLst>
          </a:custGeom>
          <a:blipFill>
            <a:blip r:embed="rId8"/>
            <a:stretch>
              <a:fillRect l="0" t="0" r="0" b="0"/>
            </a:stretch>
          </a:blipFill>
        </p:spPr>
      </p:sp>
      <p:grpSp>
        <p:nvGrpSpPr>
          <p:cNvPr name="Group 15" id="15"/>
          <p:cNvGrpSpPr/>
          <p:nvPr/>
        </p:nvGrpSpPr>
        <p:grpSpPr>
          <a:xfrm rot="290651">
            <a:off x="5220972" y="2602490"/>
            <a:ext cx="1838645" cy="1838645"/>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7F4F2"/>
            </a:solidFill>
            <a:ln w="57150" cap="sq">
              <a:solidFill>
                <a:srgbClr val="F2AAAE"/>
              </a:solidFill>
              <a:prstDash val="solid"/>
              <a:miter/>
            </a:ln>
          </p:spPr>
        </p:sp>
        <p:sp>
          <p:nvSpPr>
            <p:cNvPr name="TextBox 17" id="17"/>
            <p:cNvSpPr txBox="true"/>
            <p:nvPr/>
          </p:nvSpPr>
          <p:spPr>
            <a:xfrm>
              <a:off x="76200" y="-57150"/>
              <a:ext cx="660400" cy="793750"/>
            </a:xfrm>
            <a:prstGeom prst="rect">
              <a:avLst/>
            </a:prstGeom>
          </p:spPr>
          <p:txBody>
            <a:bodyPr anchor="ctr" rtlCol="false" tIns="123946" lIns="123946" bIns="123946" rIns="123946"/>
            <a:lstStyle/>
            <a:p>
              <a:pPr algn="ctr">
                <a:lnSpc>
                  <a:spcPts val="9024"/>
                </a:lnSpc>
              </a:pPr>
            </a:p>
          </p:txBody>
        </p:sp>
      </p:grpSp>
      <p:sp>
        <p:nvSpPr>
          <p:cNvPr name="TextBox 18" id="18"/>
          <p:cNvSpPr txBox="true"/>
          <p:nvPr/>
        </p:nvSpPr>
        <p:spPr>
          <a:xfrm rot="290651">
            <a:off x="5329834" y="2734395"/>
            <a:ext cx="1624883" cy="1586280"/>
          </a:xfrm>
          <a:prstGeom prst="rect">
            <a:avLst/>
          </a:prstGeom>
        </p:spPr>
        <p:txBody>
          <a:bodyPr anchor="t" rtlCol="false" tIns="0" lIns="0" bIns="0" rIns="0">
            <a:spAutoFit/>
          </a:bodyPr>
          <a:lstStyle/>
          <a:p>
            <a:pPr algn="ctr">
              <a:lnSpc>
                <a:spcPts val="12317"/>
              </a:lnSpc>
            </a:pPr>
            <a:r>
              <a:rPr lang="en-US" sz="8798">
                <a:solidFill>
                  <a:srgbClr val="C3545B"/>
                </a:solidFill>
                <a:latin typeface="Brasika"/>
                <a:ea typeface="Brasika"/>
                <a:cs typeface="Brasika"/>
                <a:sym typeface="Brasika"/>
              </a:rPr>
              <a:t>T</a:t>
            </a:r>
          </a:p>
        </p:txBody>
      </p:sp>
      <p:grpSp>
        <p:nvGrpSpPr>
          <p:cNvPr name="Group 19" id="19"/>
          <p:cNvGrpSpPr/>
          <p:nvPr/>
        </p:nvGrpSpPr>
        <p:grpSpPr>
          <a:xfrm rot="-659017">
            <a:off x="6762487" y="2633726"/>
            <a:ext cx="1838645" cy="1838645"/>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7F4F2"/>
            </a:solidFill>
            <a:ln w="57150" cap="sq">
              <a:solidFill>
                <a:srgbClr val="F2AAAE"/>
              </a:solidFill>
              <a:prstDash val="solid"/>
              <a:miter/>
            </a:ln>
          </p:spPr>
        </p:sp>
        <p:sp>
          <p:nvSpPr>
            <p:cNvPr name="TextBox 21" id="21"/>
            <p:cNvSpPr txBox="true"/>
            <p:nvPr/>
          </p:nvSpPr>
          <p:spPr>
            <a:xfrm>
              <a:off x="76200" y="-57150"/>
              <a:ext cx="660400" cy="793750"/>
            </a:xfrm>
            <a:prstGeom prst="rect">
              <a:avLst/>
            </a:prstGeom>
          </p:spPr>
          <p:txBody>
            <a:bodyPr anchor="ctr" rtlCol="false" tIns="123946" lIns="123946" bIns="123946" rIns="123946"/>
            <a:lstStyle/>
            <a:p>
              <a:pPr algn="ctr">
                <a:lnSpc>
                  <a:spcPts val="9024"/>
                </a:lnSpc>
              </a:pPr>
            </a:p>
          </p:txBody>
        </p:sp>
      </p:grpSp>
      <p:sp>
        <p:nvSpPr>
          <p:cNvPr name="TextBox 22" id="22"/>
          <p:cNvSpPr txBox="true"/>
          <p:nvPr/>
        </p:nvSpPr>
        <p:spPr>
          <a:xfrm rot="-659017">
            <a:off x="6970528" y="2406229"/>
            <a:ext cx="1368119" cy="1856616"/>
          </a:xfrm>
          <a:prstGeom prst="rect">
            <a:avLst/>
          </a:prstGeom>
        </p:spPr>
        <p:txBody>
          <a:bodyPr anchor="t" rtlCol="false" tIns="0" lIns="0" bIns="0" rIns="0">
            <a:spAutoFit/>
          </a:bodyPr>
          <a:lstStyle/>
          <a:p>
            <a:pPr algn="ctr">
              <a:lnSpc>
                <a:spcPts val="14520"/>
              </a:lnSpc>
            </a:pPr>
            <a:r>
              <a:rPr lang="en-US" sz="10371">
                <a:solidFill>
                  <a:srgbClr val="9C393F"/>
                </a:solidFill>
                <a:latin typeface="Brasika"/>
                <a:ea typeface="Brasika"/>
                <a:cs typeface="Brasika"/>
                <a:sym typeface="Brasika"/>
              </a:rPr>
              <a:t>u</a:t>
            </a:r>
          </a:p>
        </p:txBody>
      </p:sp>
      <p:grpSp>
        <p:nvGrpSpPr>
          <p:cNvPr name="Group 23" id="23"/>
          <p:cNvGrpSpPr/>
          <p:nvPr/>
        </p:nvGrpSpPr>
        <p:grpSpPr>
          <a:xfrm rot="650163">
            <a:off x="8430010" y="2554213"/>
            <a:ext cx="1838645" cy="1838645"/>
            <a:chOff x="0" y="0"/>
            <a:chExt cx="812800" cy="812800"/>
          </a:xfrm>
        </p:grpSpPr>
        <p:sp>
          <p:nvSpPr>
            <p:cNvPr name="Freeform 24" id="2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7F4F2"/>
            </a:solidFill>
            <a:ln w="57150" cap="sq">
              <a:solidFill>
                <a:srgbClr val="F2AAAE"/>
              </a:solidFill>
              <a:prstDash val="solid"/>
              <a:miter/>
            </a:ln>
          </p:spPr>
        </p:sp>
        <p:sp>
          <p:nvSpPr>
            <p:cNvPr name="TextBox 25" id="25"/>
            <p:cNvSpPr txBox="true"/>
            <p:nvPr/>
          </p:nvSpPr>
          <p:spPr>
            <a:xfrm>
              <a:off x="76200" y="-57150"/>
              <a:ext cx="660400" cy="793750"/>
            </a:xfrm>
            <a:prstGeom prst="rect">
              <a:avLst/>
            </a:prstGeom>
          </p:spPr>
          <p:txBody>
            <a:bodyPr anchor="ctr" rtlCol="false" tIns="123946" lIns="123946" bIns="123946" rIns="123946"/>
            <a:lstStyle/>
            <a:p>
              <a:pPr algn="ctr">
                <a:lnSpc>
                  <a:spcPts val="9024"/>
                </a:lnSpc>
              </a:pPr>
            </a:p>
          </p:txBody>
        </p:sp>
      </p:grpSp>
      <p:sp>
        <p:nvSpPr>
          <p:cNvPr name="TextBox 26" id="26"/>
          <p:cNvSpPr txBox="true"/>
          <p:nvPr/>
        </p:nvSpPr>
        <p:spPr>
          <a:xfrm rot="650163">
            <a:off x="8445220" y="2252750"/>
            <a:ext cx="1863738" cy="1858224"/>
          </a:xfrm>
          <a:prstGeom prst="rect">
            <a:avLst/>
          </a:prstGeom>
        </p:spPr>
        <p:txBody>
          <a:bodyPr anchor="t" rtlCol="false" tIns="0" lIns="0" bIns="0" rIns="0">
            <a:spAutoFit/>
          </a:bodyPr>
          <a:lstStyle/>
          <a:p>
            <a:pPr algn="ctr">
              <a:lnSpc>
                <a:spcPts val="14447"/>
              </a:lnSpc>
            </a:pPr>
            <a:r>
              <a:rPr lang="en-US" sz="10319">
                <a:solidFill>
                  <a:srgbClr val="C3545B"/>
                </a:solidFill>
                <a:latin typeface="Brasika"/>
                <a:ea typeface="Brasika"/>
                <a:cs typeface="Brasika"/>
                <a:sym typeface="Brasika"/>
              </a:rPr>
              <a:t>g</a:t>
            </a:r>
          </a:p>
        </p:txBody>
      </p:sp>
      <p:grpSp>
        <p:nvGrpSpPr>
          <p:cNvPr name="Group 27" id="27"/>
          <p:cNvGrpSpPr/>
          <p:nvPr/>
        </p:nvGrpSpPr>
        <p:grpSpPr>
          <a:xfrm rot="-674155">
            <a:off x="10056808" y="2599701"/>
            <a:ext cx="1838645" cy="1838645"/>
            <a:chOff x="0" y="0"/>
            <a:chExt cx="812800" cy="812800"/>
          </a:xfrm>
        </p:grpSpPr>
        <p:sp>
          <p:nvSpPr>
            <p:cNvPr name="Freeform 28" id="2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7F4F2"/>
            </a:solidFill>
            <a:ln w="57150" cap="sq">
              <a:solidFill>
                <a:srgbClr val="F2AAAE"/>
              </a:solidFill>
              <a:prstDash val="solid"/>
              <a:miter/>
            </a:ln>
          </p:spPr>
        </p:sp>
        <p:sp>
          <p:nvSpPr>
            <p:cNvPr name="TextBox 29" id="29"/>
            <p:cNvSpPr txBox="true"/>
            <p:nvPr/>
          </p:nvSpPr>
          <p:spPr>
            <a:xfrm>
              <a:off x="76200" y="-57150"/>
              <a:ext cx="660400" cy="793750"/>
            </a:xfrm>
            <a:prstGeom prst="rect">
              <a:avLst/>
            </a:prstGeom>
          </p:spPr>
          <p:txBody>
            <a:bodyPr anchor="ctr" rtlCol="false" tIns="123946" lIns="123946" bIns="123946" rIns="123946"/>
            <a:lstStyle/>
            <a:p>
              <a:pPr algn="ctr">
                <a:lnSpc>
                  <a:spcPts val="9024"/>
                </a:lnSpc>
              </a:pPr>
            </a:p>
          </p:txBody>
        </p:sp>
      </p:grpSp>
      <p:sp>
        <p:nvSpPr>
          <p:cNvPr name="TextBox 30" id="30"/>
          <p:cNvSpPr txBox="true"/>
          <p:nvPr/>
        </p:nvSpPr>
        <p:spPr>
          <a:xfrm rot="-674155">
            <a:off x="10141209" y="2161551"/>
            <a:ext cx="1601173" cy="2197096"/>
          </a:xfrm>
          <a:prstGeom prst="rect">
            <a:avLst/>
          </a:prstGeom>
        </p:spPr>
        <p:txBody>
          <a:bodyPr anchor="t" rtlCol="false" tIns="0" lIns="0" bIns="0" rIns="0">
            <a:spAutoFit/>
          </a:bodyPr>
          <a:lstStyle/>
          <a:p>
            <a:pPr algn="ctr">
              <a:lnSpc>
                <a:spcPts val="17046"/>
              </a:lnSpc>
            </a:pPr>
            <a:r>
              <a:rPr lang="en-US" sz="12175">
                <a:solidFill>
                  <a:srgbClr val="9C393F"/>
                </a:solidFill>
                <a:latin typeface="Brasika"/>
                <a:ea typeface="Brasika"/>
                <a:cs typeface="Brasika"/>
                <a:sym typeface="Brasika"/>
              </a:rPr>
              <a:t>a</a:t>
            </a:r>
          </a:p>
        </p:txBody>
      </p:sp>
      <p:grpSp>
        <p:nvGrpSpPr>
          <p:cNvPr name="Group 31" id="31"/>
          <p:cNvGrpSpPr/>
          <p:nvPr/>
        </p:nvGrpSpPr>
        <p:grpSpPr>
          <a:xfrm rot="575068">
            <a:off x="11681682" y="2611790"/>
            <a:ext cx="1838645" cy="1838645"/>
            <a:chOff x="0" y="0"/>
            <a:chExt cx="812800" cy="812800"/>
          </a:xfrm>
        </p:grpSpPr>
        <p:sp>
          <p:nvSpPr>
            <p:cNvPr name="Freeform 32" id="3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7F4F2"/>
            </a:solidFill>
            <a:ln w="57150" cap="sq">
              <a:solidFill>
                <a:srgbClr val="F2AAAE"/>
              </a:solidFill>
              <a:prstDash val="solid"/>
              <a:miter/>
            </a:ln>
          </p:spPr>
        </p:sp>
        <p:sp>
          <p:nvSpPr>
            <p:cNvPr name="TextBox 33" id="33"/>
            <p:cNvSpPr txBox="true"/>
            <p:nvPr/>
          </p:nvSpPr>
          <p:spPr>
            <a:xfrm>
              <a:off x="76200" y="-57150"/>
              <a:ext cx="660400" cy="793750"/>
            </a:xfrm>
            <a:prstGeom prst="rect">
              <a:avLst/>
            </a:prstGeom>
          </p:spPr>
          <p:txBody>
            <a:bodyPr anchor="ctr" rtlCol="false" tIns="123946" lIns="123946" bIns="123946" rIns="123946"/>
            <a:lstStyle/>
            <a:p>
              <a:pPr algn="ctr">
                <a:lnSpc>
                  <a:spcPts val="9024"/>
                </a:lnSpc>
              </a:pPr>
            </a:p>
          </p:txBody>
        </p:sp>
      </p:grpSp>
      <p:sp>
        <p:nvSpPr>
          <p:cNvPr name="TextBox 34" id="34"/>
          <p:cNvSpPr txBox="true"/>
          <p:nvPr/>
        </p:nvSpPr>
        <p:spPr>
          <a:xfrm rot="575068">
            <a:off x="11702149" y="2118221"/>
            <a:ext cx="1840561" cy="2293859"/>
          </a:xfrm>
          <a:prstGeom prst="rect">
            <a:avLst/>
          </a:prstGeom>
        </p:spPr>
        <p:txBody>
          <a:bodyPr anchor="t" rtlCol="false" tIns="0" lIns="0" bIns="0" rIns="0">
            <a:spAutoFit/>
          </a:bodyPr>
          <a:lstStyle/>
          <a:p>
            <a:pPr algn="ctr">
              <a:lnSpc>
                <a:spcPts val="17857"/>
              </a:lnSpc>
            </a:pPr>
            <a:r>
              <a:rPr lang="en-US" sz="12755">
                <a:solidFill>
                  <a:srgbClr val="C3545B"/>
                </a:solidFill>
                <a:latin typeface="Brasika"/>
                <a:ea typeface="Brasika"/>
                <a:cs typeface="Brasika"/>
                <a:sym typeface="Brasika"/>
              </a:rPr>
              <a:t>s</a:t>
            </a:r>
          </a:p>
        </p:txBody>
      </p:sp>
      <p:grpSp>
        <p:nvGrpSpPr>
          <p:cNvPr name="Group 35" id="35"/>
          <p:cNvGrpSpPr/>
          <p:nvPr/>
        </p:nvGrpSpPr>
        <p:grpSpPr>
          <a:xfrm rot="253686">
            <a:off x="2897605" y="4625548"/>
            <a:ext cx="1555286" cy="1873001"/>
            <a:chOff x="0" y="0"/>
            <a:chExt cx="269559" cy="324625"/>
          </a:xfrm>
        </p:grpSpPr>
        <p:sp>
          <p:nvSpPr>
            <p:cNvPr name="Freeform 36" id="36"/>
            <p:cNvSpPr/>
            <p:nvPr/>
          </p:nvSpPr>
          <p:spPr>
            <a:xfrm flipH="false" flipV="false" rot="0">
              <a:off x="0" y="0"/>
              <a:ext cx="269559" cy="324625"/>
            </a:xfrm>
            <a:custGeom>
              <a:avLst/>
              <a:gdLst/>
              <a:ahLst/>
              <a:cxnLst/>
              <a:rect r="r" b="b" t="t" l="l"/>
              <a:pathLst>
                <a:path h="324625" w="269559">
                  <a:moveTo>
                    <a:pt x="0" y="0"/>
                  </a:moveTo>
                  <a:lnTo>
                    <a:pt x="269559" y="0"/>
                  </a:lnTo>
                  <a:lnTo>
                    <a:pt x="269559" y="324625"/>
                  </a:lnTo>
                  <a:lnTo>
                    <a:pt x="0" y="324625"/>
                  </a:lnTo>
                  <a:close/>
                </a:path>
              </a:pathLst>
            </a:custGeom>
            <a:solidFill>
              <a:srgbClr val="F7F4F2"/>
            </a:solidFill>
          </p:spPr>
        </p:sp>
        <p:sp>
          <p:nvSpPr>
            <p:cNvPr name="TextBox 37" id="37"/>
            <p:cNvSpPr txBox="true"/>
            <p:nvPr/>
          </p:nvSpPr>
          <p:spPr>
            <a:xfrm>
              <a:off x="0" y="-133350"/>
              <a:ext cx="269559" cy="457975"/>
            </a:xfrm>
            <a:prstGeom prst="rect">
              <a:avLst/>
            </a:prstGeom>
          </p:spPr>
          <p:txBody>
            <a:bodyPr anchor="ctr" rtlCol="false" tIns="105041" lIns="105041" bIns="105041" rIns="105041"/>
            <a:lstStyle/>
            <a:p>
              <a:pPr algn="ctr">
                <a:lnSpc>
                  <a:spcPts val="9024"/>
                </a:lnSpc>
              </a:pPr>
            </a:p>
          </p:txBody>
        </p:sp>
      </p:grpSp>
      <p:grpSp>
        <p:nvGrpSpPr>
          <p:cNvPr name="Group 38" id="38"/>
          <p:cNvGrpSpPr/>
          <p:nvPr/>
        </p:nvGrpSpPr>
        <p:grpSpPr>
          <a:xfrm rot="-353581">
            <a:off x="4599961" y="4968946"/>
            <a:ext cx="1350616" cy="1420241"/>
            <a:chOff x="0" y="0"/>
            <a:chExt cx="234086" cy="246154"/>
          </a:xfrm>
        </p:grpSpPr>
        <p:sp>
          <p:nvSpPr>
            <p:cNvPr name="Freeform 39" id="39"/>
            <p:cNvSpPr/>
            <p:nvPr/>
          </p:nvSpPr>
          <p:spPr>
            <a:xfrm flipH="false" flipV="false" rot="0">
              <a:off x="0" y="0"/>
              <a:ext cx="234086" cy="246154"/>
            </a:xfrm>
            <a:custGeom>
              <a:avLst/>
              <a:gdLst/>
              <a:ahLst/>
              <a:cxnLst/>
              <a:rect r="r" b="b" t="t" l="l"/>
              <a:pathLst>
                <a:path h="246154" w="234086">
                  <a:moveTo>
                    <a:pt x="0" y="0"/>
                  </a:moveTo>
                  <a:lnTo>
                    <a:pt x="234086" y="0"/>
                  </a:lnTo>
                  <a:lnTo>
                    <a:pt x="234086" y="246154"/>
                  </a:lnTo>
                  <a:lnTo>
                    <a:pt x="0" y="246154"/>
                  </a:lnTo>
                  <a:close/>
                </a:path>
              </a:pathLst>
            </a:custGeom>
            <a:solidFill>
              <a:srgbClr val="F7F4F2"/>
            </a:solidFill>
          </p:spPr>
        </p:sp>
        <p:sp>
          <p:nvSpPr>
            <p:cNvPr name="TextBox 40" id="40"/>
            <p:cNvSpPr txBox="true"/>
            <p:nvPr/>
          </p:nvSpPr>
          <p:spPr>
            <a:xfrm>
              <a:off x="0" y="-133350"/>
              <a:ext cx="234086" cy="379504"/>
            </a:xfrm>
            <a:prstGeom prst="rect">
              <a:avLst/>
            </a:prstGeom>
          </p:spPr>
          <p:txBody>
            <a:bodyPr anchor="ctr" rtlCol="false" tIns="105041" lIns="105041" bIns="105041" rIns="105041"/>
            <a:lstStyle/>
            <a:p>
              <a:pPr algn="ctr">
                <a:lnSpc>
                  <a:spcPts val="9024"/>
                </a:lnSpc>
              </a:pPr>
            </a:p>
          </p:txBody>
        </p:sp>
      </p:grpSp>
      <p:grpSp>
        <p:nvGrpSpPr>
          <p:cNvPr name="Group 41" id="41"/>
          <p:cNvGrpSpPr/>
          <p:nvPr/>
        </p:nvGrpSpPr>
        <p:grpSpPr>
          <a:xfrm rot="0">
            <a:off x="6073924" y="4932735"/>
            <a:ext cx="1453581" cy="1620599"/>
            <a:chOff x="0" y="0"/>
            <a:chExt cx="789213" cy="879894"/>
          </a:xfrm>
        </p:grpSpPr>
        <p:sp>
          <p:nvSpPr>
            <p:cNvPr name="Freeform 42" id="42"/>
            <p:cNvSpPr/>
            <p:nvPr/>
          </p:nvSpPr>
          <p:spPr>
            <a:xfrm flipH="false" flipV="false" rot="0">
              <a:off x="0" y="0"/>
              <a:ext cx="789213" cy="879894"/>
            </a:xfrm>
            <a:custGeom>
              <a:avLst/>
              <a:gdLst/>
              <a:ahLst/>
              <a:cxnLst/>
              <a:rect r="r" b="b" t="t" l="l"/>
              <a:pathLst>
                <a:path h="879894" w="789213">
                  <a:moveTo>
                    <a:pt x="203200" y="0"/>
                  </a:moveTo>
                  <a:lnTo>
                    <a:pt x="789213" y="0"/>
                  </a:lnTo>
                  <a:lnTo>
                    <a:pt x="586013" y="879894"/>
                  </a:lnTo>
                  <a:lnTo>
                    <a:pt x="0" y="879894"/>
                  </a:lnTo>
                  <a:lnTo>
                    <a:pt x="203200" y="0"/>
                  </a:lnTo>
                  <a:close/>
                </a:path>
              </a:pathLst>
            </a:custGeom>
            <a:solidFill>
              <a:srgbClr val="F7F4F2"/>
            </a:solidFill>
          </p:spPr>
        </p:sp>
        <p:sp>
          <p:nvSpPr>
            <p:cNvPr name="TextBox 43" id="43"/>
            <p:cNvSpPr txBox="true"/>
            <p:nvPr/>
          </p:nvSpPr>
          <p:spPr>
            <a:xfrm>
              <a:off x="101600" y="-133350"/>
              <a:ext cx="586013" cy="1013244"/>
            </a:xfrm>
            <a:prstGeom prst="rect">
              <a:avLst/>
            </a:prstGeom>
          </p:spPr>
          <p:txBody>
            <a:bodyPr anchor="ctr" rtlCol="false" tIns="105041" lIns="105041" bIns="105041" rIns="105041"/>
            <a:lstStyle/>
            <a:p>
              <a:pPr algn="ctr">
                <a:lnSpc>
                  <a:spcPts val="9024"/>
                </a:lnSpc>
              </a:pPr>
            </a:p>
          </p:txBody>
        </p:sp>
      </p:grpSp>
      <p:grpSp>
        <p:nvGrpSpPr>
          <p:cNvPr name="Group 44" id="44"/>
          <p:cNvGrpSpPr/>
          <p:nvPr/>
        </p:nvGrpSpPr>
        <p:grpSpPr>
          <a:xfrm rot="-69304">
            <a:off x="7603045" y="5075339"/>
            <a:ext cx="1350616" cy="1420241"/>
            <a:chOff x="0" y="0"/>
            <a:chExt cx="234086" cy="246154"/>
          </a:xfrm>
        </p:grpSpPr>
        <p:sp>
          <p:nvSpPr>
            <p:cNvPr name="Freeform 45" id="45"/>
            <p:cNvSpPr/>
            <p:nvPr/>
          </p:nvSpPr>
          <p:spPr>
            <a:xfrm flipH="false" flipV="false" rot="0">
              <a:off x="0" y="0"/>
              <a:ext cx="234086" cy="246154"/>
            </a:xfrm>
            <a:custGeom>
              <a:avLst/>
              <a:gdLst/>
              <a:ahLst/>
              <a:cxnLst/>
              <a:rect r="r" b="b" t="t" l="l"/>
              <a:pathLst>
                <a:path h="246154" w="234086">
                  <a:moveTo>
                    <a:pt x="0" y="0"/>
                  </a:moveTo>
                  <a:lnTo>
                    <a:pt x="234086" y="0"/>
                  </a:lnTo>
                  <a:lnTo>
                    <a:pt x="234086" y="246154"/>
                  </a:lnTo>
                  <a:lnTo>
                    <a:pt x="0" y="246154"/>
                  </a:lnTo>
                  <a:close/>
                </a:path>
              </a:pathLst>
            </a:custGeom>
            <a:solidFill>
              <a:srgbClr val="F7F4F2"/>
            </a:solidFill>
          </p:spPr>
        </p:sp>
        <p:sp>
          <p:nvSpPr>
            <p:cNvPr name="TextBox 46" id="46"/>
            <p:cNvSpPr txBox="true"/>
            <p:nvPr/>
          </p:nvSpPr>
          <p:spPr>
            <a:xfrm>
              <a:off x="0" y="-133350"/>
              <a:ext cx="234086" cy="379504"/>
            </a:xfrm>
            <a:prstGeom prst="rect">
              <a:avLst/>
            </a:prstGeom>
          </p:spPr>
          <p:txBody>
            <a:bodyPr anchor="ctr" rtlCol="false" tIns="105041" lIns="105041" bIns="105041" rIns="105041"/>
            <a:lstStyle/>
            <a:p>
              <a:pPr algn="ctr">
                <a:lnSpc>
                  <a:spcPts val="9024"/>
                </a:lnSpc>
              </a:pPr>
            </a:p>
          </p:txBody>
        </p:sp>
      </p:grpSp>
      <p:grpSp>
        <p:nvGrpSpPr>
          <p:cNvPr name="Group 47" id="47"/>
          <p:cNvGrpSpPr/>
          <p:nvPr/>
        </p:nvGrpSpPr>
        <p:grpSpPr>
          <a:xfrm rot="-10464667">
            <a:off x="10932905" y="4954599"/>
            <a:ext cx="1709106" cy="1620599"/>
            <a:chOff x="0" y="0"/>
            <a:chExt cx="812800" cy="770709"/>
          </a:xfrm>
        </p:grpSpPr>
        <p:sp>
          <p:nvSpPr>
            <p:cNvPr name="Freeform 48" id="48"/>
            <p:cNvSpPr/>
            <p:nvPr/>
          </p:nvSpPr>
          <p:spPr>
            <a:xfrm flipH="false" flipV="false" rot="0">
              <a:off x="0" y="0"/>
              <a:ext cx="812800" cy="770709"/>
            </a:xfrm>
            <a:custGeom>
              <a:avLst/>
              <a:gdLst/>
              <a:ahLst/>
              <a:cxnLst/>
              <a:rect r="r" b="b" t="t" l="l"/>
              <a:pathLst>
                <a:path h="770709" w="812800">
                  <a:moveTo>
                    <a:pt x="203200" y="0"/>
                  </a:moveTo>
                  <a:lnTo>
                    <a:pt x="609600" y="0"/>
                  </a:lnTo>
                  <a:lnTo>
                    <a:pt x="812800" y="770709"/>
                  </a:lnTo>
                  <a:lnTo>
                    <a:pt x="0" y="770709"/>
                  </a:lnTo>
                  <a:lnTo>
                    <a:pt x="203200" y="0"/>
                  </a:lnTo>
                  <a:close/>
                </a:path>
              </a:pathLst>
            </a:custGeom>
            <a:solidFill>
              <a:srgbClr val="F7F4F2"/>
            </a:solidFill>
          </p:spPr>
        </p:sp>
        <p:sp>
          <p:nvSpPr>
            <p:cNvPr name="TextBox 49" id="49"/>
            <p:cNvSpPr txBox="true"/>
            <p:nvPr/>
          </p:nvSpPr>
          <p:spPr>
            <a:xfrm>
              <a:off x="127000" y="-133350"/>
              <a:ext cx="558800" cy="904059"/>
            </a:xfrm>
            <a:prstGeom prst="rect">
              <a:avLst/>
            </a:prstGeom>
          </p:spPr>
          <p:txBody>
            <a:bodyPr anchor="ctr" rtlCol="false" tIns="105041" lIns="105041" bIns="105041" rIns="105041"/>
            <a:lstStyle/>
            <a:p>
              <a:pPr algn="ctr">
                <a:lnSpc>
                  <a:spcPts val="9024"/>
                </a:lnSpc>
              </a:pPr>
            </a:p>
          </p:txBody>
        </p:sp>
      </p:grpSp>
      <p:grpSp>
        <p:nvGrpSpPr>
          <p:cNvPr name="Group 50" id="50"/>
          <p:cNvGrpSpPr/>
          <p:nvPr/>
        </p:nvGrpSpPr>
        <p:grpSpPr>
          <a:xfrm rot="-324617">
            <a:off x="9175786" y="4693496"/>
            <a:ext cx="1764548" cy="1902276"/>
            <a:chOff x="0" y="0"/>
            <a:chExt cx="305828" cy="329699"/>
          </a:xfrm>
        </p:grpSpPr>
        <p:sp>
          <p:nvSpPr>
            <p:cNvPr name="Freeform 51" id="51"/>
            <p:cNvSpPr/>
            <p:nvPr/>
          </p:nvSpPr>
          <p:spPr>
            <a:xfrm flipH="false" flipV="false" rot="0">
              <a:off x="0" y="0"/>
              <a:ext cx="305828" cy="329699"/>
            </a:xfrm>
            <a:custGeom>
              <a:avLst/>
              <a:gdLst/>
              <a:ahLst/>
              <a:cxnLst/>
              <a:rect r="r" b="b" t="t" l="l"/>
              <a:pathLst>
                <a:path h="329699" w="305828">
                  <a:moveTo>
                    <a:pt x="0" y="0"/>
                  </a:moveTo>
                  <a:lnTo>
                    <a:pt x="305828" y="0"/>
                  </a:lnTo>
                  <a:lnTo>
                    <a:pt x="305828" y="329699"/>
                  </a:lnTo>
                  <a:lnTo>
                    <a:pt x="0" y="329699"/>
                  </a:lnTo>
                  <a:close/>
                </a:path>
              </a:pathLst>
            </a:custGeom>
            <a:solidFill>
              <a:srgbClr val="F7F4F2"/>
            </a:solidFill>
          </p:spPr>
        </p:sp>
        <p:sp>
          <p:nvSpPr>
            <p:cNvPr name="TextBox 52" id="52"/>
            <p:cNvSpPr txBox="true"/>
            <p:nvPr/>
          </p:nvSpPr>
          <p:spPr>
            <a:xfrm>
              <a:off x="0" y="-133350"/>
              <a:ext cx="305828" cy="463049"/>
            </a:xfrm>
            <a:prstGeom prst="rect">
              <a:avLst/>
            </a:prstGeom>
          </p:spPr>
          <p:txBody>
            <a:bodyPr anchor="ctr" rtlCol="false" tIns="105041" lIns="105041" bIns="105041" rIns="105041"/>
            <a:lstStyle/>
            <a:p>
              <a:pPr algn="ctr">
                <a:lnSpc>
                  <a:spcPts val="9024"/>
                </a:lnSpc>
              </a:pPr>
            </a:p>
          </p:txBody>
        </p:sp>
      </p:grpSp>
      <p:grpSp>
        <p:nvGrpSpPr>
          <p:cNvPr name="Group 53" id="53"/>
          <p:cNvGrpSpPr/>
          <p:nvPr/>
        </p:nvGrpSpPr>
        <p:grpSpPr>
          <a:xfrm rot="-69304">
            <a:off x="12795849" y="5199952"/>
            <a:ext cx="1350616" cy="1420241"/>
            <a:chOff x="0" y="0"/>
            <a:chExt cx="234086" cy="246154"/>
          </a:xfrm>
        </p:grpSpPr>
        <p:sp>
          <p:nvSpPr>
            <p:cNvPr name="Freeform 54" id="54"/>
            <p:cNvSpPr/>
            <p:nvPr/>
          </p:nvSpPr>
          <p:spPr>
            <a:xfrm flipH="false" flipV="false" rot="0">
              <a:off x="0" y="0"/>
              <a:ext cx="234086" cy="246154"/>
            </a:xfrm>
            <a:custGeom>
              <a:avLst/>
              <a:gdLst/>
              <a:ahLst/>
              <a:cxnLst/>
              <a:rect r="r" b="b" t="t" l="l"/>
              <a:pathLst>
                <a:path h="246154" w="234086">
                  <a:moveTo>
                    <a:pt x="0" y="0"/>
                  </a:moveTo>
                  <a:lnTo>
                    <a:pt x="234086" y="0"/>
                  </a:lnTo>
                  <a:lnTo>
                    <a:pt x="234086" y="246154"/>
                  </a:lnTo>
                  <a:lnTo>
                    <a:pt x="0" y="246154"/>
                  </a:lnTo>
                  <a:close/>
                </a:path>
              </a:pathLst>
            </a:custGeom>
            <a:solidFill>
              <a:srgbClr val="F7F4F2"/>
            </a:solidFill>
          </p:spPr>
        </p:sp>
        <p:sp>
          <p:nvSpPr>
            <p:cNvPr name="TextBox 55" id="55"/>
            <p:cNvSpPr txBox="true"/>
            <p:nvPr/>
          </p:nvSpPr>
          <p:spPr>
            <a:xfrm>
              <a:off x="0" y="-133350"/>
              <a:ext cx="234086" cy="379504"/>
            </a:xfrm>
            <a:prstGeom prst="rect">
              <a:avLst/>
            </a:prstGeom>
          </p:spPr>
          <p:txBody>
            <a:bodyPr anchor="ctr" rtlCol="false" tIns="105041" lIns="105041" bIns="105041" rIns="105041"/>
            <a:lstStyle/>
            <a:p>
              <a:pPr algn="ctr">
                <a:lnSpc>
                  <a:spcPts val="9024"/>
                </a:lnSpc>
              </a:pPr>
            </a:p>
          </p:txBody>
        </p:sp>
      </p:grpSp>
      <p:sp>
        <p:nvSpPr>
          <p:cNvPr name="TextBox 56" id="56"/>
          <p:cNvSpPr txBox="true"/>
          <p:nvPr/>
        </p:nvSpPr>
        <p:spPr>
          <a:xfrm rot="253686">
            <a:off x="2831058" y="4284384"/>
            <a:ext cx="1789172" cy="2455486"/>
          </a:xfrm>
          <a:prstGeom prst="rect">
            <a:avLst/>
          </a:prstGeom>
        </p:spPr>
        <p:txBody>
          <a:bodyPr anchor="t" rtlCol="false" tIns="0" lIns="0" bIns="0" rIns="0">
            <a:spAutoFit/>
          </a:bodyPr>
          <a:lstStyle/>
          <a:p>
            <a:pPr algn="ctr">
              <a:lnSpc>
                <a:spcPts val="19008"/>
              </a:lnSpc>
            </a:pPr>
            <a:r>
              <a:rPr lang="en-US" sz="13577">
                <a:solidFill>
                  <a:srgbClr val="C3545B"/>
                </a:solidFill>
                <a:latin typeface="Brasika"/>
                <a:ea typeface="Brasika"/>
                <a:cs typeface="Brasika"/>
                <a:sym typeface="Brasika"/>
              </a:rPr>
              <a:t>K</a:t>
            </a:r>
          </a:p>
        </p:txBody>
      </p:sp>
      <p:sp>
        <p:nvSpPr>
          <p:cNvPr name="TextBox 57" id="57"/>
          <p:cNvSpPr txBox="true"/>
          <p:nvPr/>
        </p:nvSpPr>
        <p:spPr>
          <a:xfrm rot="-353581">
            <a:off x="4415184" y="4140073"/>
            <a:ext cx="1583443" cy="2454334"/>
          </a:xfrm>
          <a:prstGeom prst="rect">
            <a:avLst/>
          </a:prstGeom>
        </p:spPr>
        <p:txBody>
          <a:bodyPr anchor="t" rtlCol="false" tIns="0" lIns="0" bIns="0" rIns="0">
            <a:spAutoFit/>
          </a:bodyPr>
          <a:lstStyle/>
          <a:p>
            <a:pPr algn="ctr">
              <a:lnSpc>
                <a:spcPts val="19008"/>
              </a:lnSpc>
            </a:pPr>
            <a:r>
              <a:rPr lang="en-US" sz="13577">
                <a:solidFill>
                  <a:srgbClr val="9C393F"/>
                </a:solidFill>
                <a:latin typeface="Brasika"/>
                <a:ea typeface="Brasika"/>
                <a:cs typeface="Brasika"/>
                <a:sym typeface="Brasika"/>
              </a:rPr>
              <a:t>e</a:t>
            </a:r>
          </a:p>
        </p:txBody>
      </p:sp>
      <p:sp>
        <p:nvSpPr>
          <p:cNvPr name="TextBox 58" id="58"/>
          <p:cNvSpPr txBox="true"/>
          <p:nvPr/>
        </p:nvSpPr>
        <p:spPr>
          <a:xfrm rot="0">
            <a:off x="5989255" y="4424271"/>
            <a:ext cx="1598767" cy="2454334"/>
          </a:xfrm>
          <a:prstGeom prst="rect">
            <a:avLst/>
          </a:prstGeom>
        </p:spPr>
        <p:txBody>
          <a:bodyPr anchor="t" rtlCol="false" tIns="0" lIns="0" bIns="0" rIns="0">
            <a:spAutoFit/>
          </a:bodyPr>
          <a:lstStyle/>
          <a:p>
            <a:pPr algn="ctr">
              <a:lnSpc>
                <a:spcPts val="19008"/>
              </a:lnSpc>
            </a:pPr>
            <a:r>
              <a:rPr lang="en-US" sz="13577">
                <a:solidFill>
                  <a:srgbClr val="C3545B"/>
                </a:solidFill>
                <a:latin typeface="Brasika"/>
                <a:ea typeface="Brasika"/>
                <a:cs typeface="Brasika"/>
                <a:sym typeface="Brasika"/>
              </a:rPr>
              <a:t>l</a:t>
            </a:r>
          </a:p>
        </p:txBody>
      </p:sp>
      <p:sp>
        <p:nvSpPr>
          <p:cNvPr name="TextBox 59" id="59"/>
          <p:cNvSpPr txBox="true"/>
          <p:nvPr/>
        </p:nvSpPr>
        <p:spPr>
          <a:xfrm rot="-69304">
            <a:off x="7440725" y="4234274"/>
            <a:ext cx="1613936" cy="2454334"/>
          </a:xfrm>
          <a:prstGeom prst="rect">
            <a:avLst/>
          </a:prstGeom>
        </p:spPr>
        <p:txBody>
          <a:bodyPr anchor="t" rtlCol="false" tIns="0" lIns="0" bIns="0" rIns="0">
            <a:spAutoFit/>
          </a:bodyPr>
          <a:lstStyle/>
          <a:p>
            <a:pPr algn="ctr">
              <a:lnSpc>
                <a:spcPts val="19008"/>
              </a:lnSpc>
            </a:pPr>
            <a:r>
              <a:rPr lang="en-US" sz="13577">
                <a:solidFill>
                  <a:srgbClr val="9C393F"/>
                </a:solidFill>
                <a:latin typeface="Brasika"/>
                <a:ea typeface="Brasika"/>
                <a:cs typeface="Brasika"/>
                <a:sym typeface="Brasika"/>
              </a:rPr>
              <a:t>o</a:t>
            </a:r>
          </a:p>
        </p:txBody>
      </p:sp>
      <p:sp>
        <p:nvSpPr>
          <p:cNvPr name="TextBox 60" id="60"/>
          <p:cNvSpPr txBox="true"/>
          <p:nvPr/>
        </p:nvSpPr>
        <p:spPr>
          <a:xfrm rot="163611">
            <a:off x="10946942" y="4147385"/>
            <a:ext cx="1745244" cy="2454334"/>
          </a:xfrm>
          <a:prstGeom prst="rect">
            <a:avLst/>
          </a:prstGeom>
        </p:spPr>
        <p:txBody>
          <a:bodyPr anchor="t" rtlCol="false" tIns="0" lIns="0" bIns="0" rIns="0">
            <a:spAutoFit/>
          </a:bodyPr>
          <a:lstStyle/>
          <a:p>
            <a:pPr algn="ctr">
              <a:lnSpc>
                <a:spcPts val="19008"/>
              </a:lnSpc>
            </a:pPr>
            <a:r>
              <a:rPr lang="en-US" sz="13577">
                <a:solidFill>
                  <a:srgbClr val="9C393F"/>
                </a:solidFill>
                <a:latin typeface="Brasika"/>
                <a:ea typeface="Brasika"/>
                <a:cs typeface="Brasika"/>
                <a:sym typeface="Brasika"/>
              </a:rPr>
              <a:t>p</a:t>
            </a:r>
          </a:p>
        </p:txBody>
      </p:sp>
      <p:sp>
        <p:nvSpPr>
          <p:cNvPr name="TextBox 61" id="61"/>
          <p:cNvSpPr txBox="true"/>
          <p:nvPr/>
        </p:nvSpPr>
        <p:spPr>
          <a:xfrm rot="-324617">
            <a:off x="9122748" y="4148034"/>
            <a:ext cx="1833803" cy="2454334"/>
          </a:xfrm>
          <a:prstGeom prst="rect">
            <a:avLst/>
          </a:prstGeom>
        </p:spPr>
        <p:txBody>
          <a:bodyPr anchor="t" rtlCol="false" tIns="0" lIns="0" bIns="0" rIns="0">
            <a:spAutoFit/>
          </a:bodyPr>
          <a:lstStyle/>
          <a:p>
            <a:pPr algn="ctr">
              <a:lnSpc>
                <a:spcPts val="19008"/>
              </a:lnSpc>
            </a:pPr>
            <a:r>
              <a:rPr lang="en-US" sz="13577">
                <a:solidFill>
                  <a:srgbClr val="C3545B"/>
                </a:solidFill>
                <a:latin typeface="Brasika"/>
                <a:ea typeface="Brasika"/>
                <a:cs typeface="Brasika"/>
                <a:sym typeface="Brasika"/>
              </a:rPr>
              <a:t>m</a:t>
            </a:r>
          </a:p>
        </p:txBody>
      </p:sp>
      <p:sp>
        <p:nvSpPr>
          <p:cNvPr name="TextBox 62" id="62"/>
          <p:cNvSpPr txBox="true"/>
          <p:nvPr/>
        </p:nvSpPr>
        <p:spPr>
          <a:xfrm rot="-69304">
            <a:off x="12607838" y="4363070"/>
            <a:ext cx="1700185" cy="2454334"/>
          </a:xfrm>
          <a:prstGeom prst="rect">
            <a:avLst/>
          </a:prstGeom>
        </p:spPr>
        <p:txBody>
          <a:bodyPr anchor="t" rtlCol="false" tIns="0" lIns="0" bIns="0" rIns="0">
            <a:spAutoFit/>
          </a:bodyPr>
          <a:lstStyle/>
          <a:p>
            <a:pPr algn="ctr">
              <a:lnSpc>
                <a:spcPts val="19008"/>
              </a:lnSpc>
            </a:pPr>
            <a:r>
              <a:rPr lang="en-US" sz="13577">
                <a:solidFill>
                  <a:srgbClr val="9C393F"/>
                </a:solidFill>
                <a:latin typeface="Brasika"/>
                <a:ea typeface="Brasika"/>
                <a:cs typeface="Brasika"/>
                <a:sym typeface="Brasika"/>
              </a:rPr>
              <a:t>o</a:t>
            </a:r>
          </a:p>
        </p:txBody>
      </p:sp>
      <p:grpSp>
        <p:nvGrpSpPr>
          <p:cNvPr name="Group 63" id="63"/>
          <p:cNvGrpSpPr/>
          <p:nvPr/>
        </p:nvGrpSpPr>
        <p:grpSpPr>
          <a:xfrm rot="0">
            <a:off x="14279456" y="4932735"/>
            <a:ext cx="1561066" cy="1620599"/>
            <a:chOff x="0" y="0"/>
            <a:chExt cx="847571" cy="879894"/>
          </a:xfrm>
        </p:grpSpPr>
        <p:sp>
          <p:nvSpPr>
            <p:cNvPr name="Freeform 64" id="64"/>
            <p:cNvSpPr/>
            <p:nvPr/>
          </p:nvSpPr>
          <p:spPr>
            <a:xfrm flipH="false" flipV="false" rot="0">
              <a:off x="0" y="0"/>
              <a:ext cx="847571" cy="879894"/>
            </a:xfrm>
            <a:custGeom>
              <a:avLst/>
              <a:gdLst/>
              <a:ahLst/>
              <a:cxnLst/>
              <a:rect r="r" b="b" t="t" l="l"/>
              <a:pathLst>
                <a:path h="879894" w="847571">
                  <a:moveTo>
                    <a:pt x="203200" y="0"/>
                  </a:moveTo>
                  <a:lnTo>
                    <a:pt x="847571" y="0"/>
                  </a:lnTo>
                  <a:lnTo>
                    <a:pt x="644371" y="879894"/>
                  </a:lnTo>
                  <a:lnTo>
                    <a:pt x="0" y="879894"/>
                  </a:lnTo>
                  <a:lnTo>
                    <a:pt x="203200" y="0"/>
                  </a:lnTo>
                  <a:close/>
                </a:path>
              </a:pathLst>
            </a:custGeom>
            <a:solidFill>
              <a:srgbClr val="F7F4F2"/>
            </a:solidFill>
          </p:spPr>
        </p:sp>
        <p:sp>
          <p:nvSpPr>
            <p:cNvPr name="TextBox 65" id="65"/>
            <p:cNvSpPr txBox="true"/>
            <p:nvPr/>
          </p:nvSpPr>
          <p:spPr>
            <a:xfrm>
              <a:off x="101600" y="-133350"/>
              <a:ext cx="644371" cy="1013244"/>
            </a:xfrm>
            <a:prstGeom prst="rect">
              <a:avLst/>
            </a:prstGeom>
          </p:spPr>
          <p:txBody>
            <a:bodyPr anchor="ctr" rtlCol="false" tIns="105041" lIns="105041" bIns="105041" rIns="105041"/>
            <a:lstStyle/>
            <a:p>
              <a:pPr algn="ctr">
                <a:lnSpc>
                  <a:spcPts val="9024"/>
                </a:lnSpc>
              </a:pPr>
            </a:p>
          </p:txBody>
        </p:sp>
      </p:grpSp>
      <p:sp>
        <p:nvSpPr>
          <p:cNvPr name="TextBox 66" id="66"/>
          <p:cNvSpPr txBox="true"/>
          <p:nvPr/>
        </p:nvSpPr>
        <p:spPr>
          <a:xfrm rot="0">
            <a:off x="14147820" y="4424271"/>
            <a:ext cx="1692702" cy="2454334"/>
          </a:xfrm>
          <a:prstGeom prst="rect">
            <a:avLst/>
          </a:prstGeom>
        </p:spPr>
        <p:txBody>
          <a:bodyPr anchor="t" rtlCol="false" tIns="0" lIns="0" bIns="0" rIns="0">
            <a:spAutoFit/>
          </a:bodyPr>
          <a:lstStyle/>
          <a:p>
            <a:pPr algn="ctr">
              <a:lnSpc>
                <a:spcPts val="19008"/>
              </a:lnSpc>
            </a:pPr>
            <a:r>
              <a:rPr lang="en-US" sz="13577">
                <a:solidFill>
                  <a:srgbClr val="C3545B"/>
                </a:solidFill>
                <a:latin typeface="Brasika"/>
                <a:ea typeface="Brasika"/>
                <a:cs typeface="Brasika"/>
                <a:sym typeface="Brasika"/>
              </a:rPr>
              <a:t>k</a:t>
            </a:r>
          </a:p>
        </p:txBody>
      </p:sp>
      <p:sp>
        <p:nvSpPr>
          <p:cNvPr name="Freeform 67" id="67"/>
          <p:cNvSpPr/>
          <p:nvPr/>
        </p:nvSpPr>
        <p:spPr>
          <a:xfrm flipH="false" flipV="false" rot="694871">
            <a:off x="3124241" y="2564382"/>
            <a:ext cx="1315606" cy="1512191"/>
          </a:xfrm>
          <a:custGeom>
            <a:avLst/>
            <a:gdLst/>
            <a:ahLst/>
            <a:cxnLst/>
            <a:rect r="r" b="b" t="t" l="l"/>
            <a:pathLst>
              <a:path h="1512191" w="1315606">
                <a:moveTo>
                  <a:pt x="0" y="0"/>
                </a:moveTo>
                <a:lnTo>
                  <a:pt x="1315606" y="0"/>
                </a:lnTo>
                <a:lnTo>
                  <a:pt x="1315606" y="1512191"/>
                </a:lnTo>
                <a:lnTo>
                  <a:pt x="0" y="151219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68" id="68"/>
          <p:cNvSpPr/>
          <p:nvPr/>
        </p:nvSpPr>
        <p:spPr>
          <a:xfrm flipH="false" flipV="false" rot="-1239659">
            <a:off x="14115193" y="3043878"/>
            <a:ext cx="1231152" cy="1415117"/>
          </a:xfrm>
          <a:custGeom>
            <a:avLst/>
            <a:gdLst/>
            <a:ahLst/>
            <a:cxnLst/>
            <a:rect r="r" b="b" t="t" l="l"/>
            <a:pathLst>
              <a:path h="1415117" w="1231152">
                <a:moveTo>
                  <a:pt x="0" y="0"/>
                </a:moveTo>
                <a:lnTo>
                  <a:pt x="1231153" y="0"/>
                </a:lnTo>
                <a:lnTo>
                  <a:pt x="1231153" y="1415118"/>
                </a:lnTo>
                <a:lnTo>
                  <a:pt x="0" y="141511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69" id="69"/>
          <p:cNvSpPr txBox="true"/>
          <p:nvPr/>
        </p:nvSpPr>
        <p:spPr>
          <a:xfrm rot="0">
            <a:off x="5485430" y="6761220"/>
            <a:ext cx="3443920" cy="1430592"/>
          </a:xfrm>
          <a:prstGeom prst="rect">
            <a:avLst/>
          </a:prstGeom>
        </p:spPr>
        <p:txBody>
          <a:bodyPr anchor="t" rtlCol="false" tIns="0" lIns="0" bIns="0" rIns="0">
            <a:spAutoFit/>
          </a:bodyPr>
          <a:lstStyle/>
          <a:p>
            <a:pPr algn="ctr">
              <a:lnSpc>
                <a:spcPts val="9212"/>
              </a:lnSpc>
            </a:pPr>
            <a:r>
              <a:rPr lang="en-US" sz="6580" spc="329">
                <a:solidFill>
                  <a:srgbClr val="7A587B"/>
                </a:solidFill>
                <a:latin typeface="Jua"/>
                <a:ea typeface="Jua"/>
                <a:cs typeface="Jua"/>
                <a:sym typeface="Jua"/>
              </a:rPr>
              <a:t>website </a:t>
            </a:r>
          </a:p>
        </p:txBody>
      </p:sp>
      <p:sp>
        <p:nvSpPr>
          <p:cNvPr name="TextBox 70" id="70"/>
          <p:cNvSpPr txBox="true"/>
          <p:nvPr/>
        </p:nvSpPr>
        <p:spPr>
          <a:xfrm rot="0">
            <a:off x="9144317" y="7115971"/>
            <a:ext cx="3847710" cy="1464644"/>
          </a:xfrm>
          <a:prstGeom prst="rect">
            <a:avLst/>
          </a:prstGeom>
        </p:spPr>
        <p:txBody>
          <a:bodyPr anchor="t" rtlCol="false" tIns="0" lIns="0" bIns="0" rIns="0">
            <a:spAutoFit/>
          </a:bodyPr>
          <a:lstStyle/>
          <a:p>
            <a:pPr algn="ctr">
              <a:lnSpc>
                <a:spcPts val="9212"/>
              </a:lnSpc>
            </a:pPr>
            <a:r>
              <a:rPr lang="en-US" sz="6580" spc="329">
                <a:solidFill>
                  <a:srgbClr val="7A587B"/>
                </a:solidFill>
                <a:latin typeface="Jua"/>
                <a:ea typeface="Jua"/>
                <a:cs typeface="Jua"/>
                <a:sym typeface="Jua"/>
              </a:rPr>
              <a:t>biodata •</a:t>
            </a:r>
          </a:p>
        </p:txBody>
      </p:sp>
      <p:sp>
        <p:nvSpPr>
          <p:cNvPr name="TextBox 71" id="71"/>
          <p:cNvSpPr txBox="true"/>
          <p:nvPr/>
        </p:nvSpPr>
        <p:spPr>
          <a:xfrm rot="0">
            <a:off x="4750922" y="7115971"/>
            <a:ext cx="590137" cy="1293638"/>
          </a:xfrm>
          <a:prstGeom prst="rect">
            <a:avLst/>
          </a:prstGeom>
        </p:spPr>
        <p:txBody>
          <a:bodyPr anchor="t" rtlCol="false" tIns="0" lIns="0" bIns="0" rIns="0">
            <a:spAutoFit/>
          </a:bodyPr>
          <a:lstStyle/>
          <a:p>
            <a:pPr algn="ctr">
              <a:lnSpc>
                <a:spcPts val="9212"/>
              </a:lnSpc>
            </a:pPr>
            <a:r>
              <a:rPr lang="en-US" sz="6580" spc="329">
                <a:solidFill>
                  <a:srgbClr val="7A587B"/>
                </a:solidFill>
                <a:latin typeface="Jua"/>
                <a:ea typeface="Jua"/>
                <a:cs typeface="Jua"/>
                <a:sym typeface="Jua"/>
              </a:rPr>
              <a:t> •</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18444" r="0" b="0"/>
            </a:stretch>
          </a:blipFill>
        </p:spPr>
      </p:sp>
      <p:sp>
        <p:nvSpPr>
          <p:cNvPr name="Freeform 3" id="3"/>
          <p:cNvSpPr/>
          <p:nvPr/>
        </p:nvSpPr>
        <p:spPr>
          <a:xfrm flipH="true" flipV="false" rot="0">
            <a:off x="12411932" y="-85678"/>
            <a:ext cx="7387536" cy="10798612"/>
          </a:xfrm>
          <a:custGeom>
            <a:avLst/>
            <a:gdLst/>
            <a:ahLst/>
            <a:cxnLst/>
            <a:rect r="r" b="b" t="t" l="l"/>
            <a:pathLst>
              <a:path h="10798612" w="7387536">
                <a:moveTo>
                  <a:pt x="7387535" y="0"/>
                </a:moveTo>
                <a:lnTo>
                  <a:pt x="0" y="0"/>
                </a:lnTo>
                <a:lnTo>
                  <a:pt x="0" y="10798612"/>
                </a:lnTo>
                <a:lnTo>
                  <a:pt x="7387535" y="10798612"/>
                </a:lnTo>
                <a:lnTo>
                  <a:pt x="7387535" y="0"/>
                </a:lnTo>
                <a:close/>
              </a:path>
            </a:pathLst>
          </a:custGeom>
          <a:blipFill>
            <a:blip r:embed="rId3">
              <a:alphaModFix amt="70000"/>
            </a:blip>
            <a:stretch>
              <a:fillRect l="-50681" t="-27208" r="-26542" b="-45379"/>
            </a:stretch>
          </a:blipFill>
        </p:spPr>
      </p:sp>
      <p:sp>
        <p:nvSpPr>
          <p:cNvPr name="Freeform 4" id="4"/>
          <p:cNvSpPr/>
          <p:nvPr/>
        </p:nvSpPr>
        <p:spPr>
          <a:xfrm flipH="false" flipV="true" rot="10083912">
            <a:off x="7447050" y="8537337"/>
            <a:ext cx="11291382" cy="4010937"/>
          </a:xfrm>
          <a:custGeom>
            <a:avLst/>
            <a:gdLst/>
            <a:ahLst/>
            <a:cxnLst/>
            <a:rect r="r" b="b" t="t" l="l"/>
            <a:pathLst>
              <a:path h="4010937" w="11291382">
                <a:moveTo>
                  <a:pt x="0" y="4010937"/>
                </a:moveTo>
                <a:lnTo>
                  <a:pt x="11291381" y="4010937"/>
                </a:lnTo>
                <a:lnTo>
                  <a:pt x="11291381" y="0"/>
                </a:lnTo>
                <a:lnTo>
                  <a:pt x="0" y="0"/>
                </a:lnTo>
                <a:lnTo>
                  <a:pt x="0" y="4010937"/>
                </a:lnTo>
                <a:close/>
              </a:path>
            </a:pathLst>
          </a:custGeom>
          <a:blipFill>
            <a:blip r:embed="rId4"/>
            <a:stretch>
              <a:fillRect l="0" t="0" r="0" b="-204752"/>
            </a:stretch>
          </a:blipFill>
        </p:spPr>
      </p:sp>
      <p:sp>
        <p:nvSpPr>
          <p:cNvPr name="Freeform 5" id="5"/>
          <p:cNvSpPr/>
          <p:nvPr/>
        </p:nvSpPr>
        <p:spPr>
          <a:xfrm flipH="false" flipV="false" rot="-420226">
            <a:off x="-3772800" y="-1060138"/>
            <a:ext cx="8795310" cy="5125705"/>
          </a:xfrm>
          <a:custGeom>
            <a:avLst/>
            <a:gdLst/>
            <a:ahLst/>
            <a:cxnLst/>
            <a:rect r="r" b="b" t="t" l="l"/>
            <a:pathLst>
              <a:path h="5125705" w="8795310">
                <a:moveTo>
                  <a:pt x="0" y="0"/>
                </a:moveTo>
                <a:lnTo>
                  <a:pt x="8795310" y="0"/>
                </a:lnTo>
                <a:lnTo>
                  <a:pt x="8795310" y="5125705"/>
                </a:lnTo>
                <a:lnTo>
                  <a:pt x="0" y="5125705"/>
                </a:lnTo>
                <a:lnTo>
                  <a:pt x="0" y="0"/>
                </a:lnTo>
                <a:close/>
              </a:path>
            </a:pathLst>
          </a:custGeom>
          <a:blipFill>
            <a:blip r:embed="rId5">
              <a:extLst>
                <a:ext uri="{96DAC541-7B7A-43D3-8B79-37D633B846F1}">
                  <asvg:svgBlip xmlns:asvg="http://schemas.microsoft.com/office/drawing/2016/SVG/main" r:embed="rId6"/>
                </a:ext>
              </a:extLst>
            </a:blip>
            <a:stretch>
              <a:fillRect l="0" t="0" r="0" b="-77591"/>
            </a:stretch>
          </a:blipFill>
        </p:spPr>
      </p:sp>
      <p:sp>
        <p:nvSpPr>
          <p:cNvPr name="Freeform 6" id="6"/>
          <p:cNvSpPr/>
          <p:nvPr/>
        </p:nvSpPr>
        <p:spPr>
          <a:xfrm flipH="false" flipV="false" rot="-5327879">
            <a:off x="11383644" y="2232276"/>
            <a:ext cx="5915670" cy="4059629"/>
          </a:xfrm>
          <a:custGeom>
            <a:avLst/>
            <a:gdLst/>
            <a:ahLst/>
            <a:cxnLst/>
            <a:rect r="r" b="b" t="t" l="l"/>
            <a:pathLst>
              <a:path h="4059629" w="5915670">
                <a:moveTo>
                  <a:pt x="0" y="0"/>
                </a:moveTo>
                <a:lnTo>
                  <a:pt x="5915671" y="0"/>
                </a:lnTo>
                <a:lnTo>
                  <a:pt x="5915671" y="4059628"/>
                </a:lnTo>
                <a:lnTo>
                  <a:pt x="0" y="4059628"/>
                </a:lnTo>
                <a:lnTo>
                  <a:pt x="0" y="0"/>
                </a:lnTo>
                <a:close/>
              </a:path>
            </a:pathLst>
          </a:custGeom>
          <a:blipFill>
            <a:blip r:embed="rId7"/>
            <a:stretch>
              <a:fillRect l="0" t="0" r="0" b="0"/>
            </a:stretch>
          </a:blipFill>
        </p:spPr>
      </p:sp>
      <p:sp>
        <p:nvSpPr>
          <p:cNvPr name="Freeform 7" id="7"/>
          <p:cNvSpPr/>
          <p:nvPr/>
        </p:nvSpPr>
        <p:spPr>
          <a:xfrm flipH="false" flipV="false" rot="-117633">
            <a:off x="11133657" y="1930303"/>
            <a:ext cx="4315144" cy="7002263"/>
          </a:xfrm>
          <a:custGeom>
            <a:avLst/>
            <a:gdLst/>
            <a:ahLst/>
            <a:cxnLst/>
            <a:rect r="r" b="b" t="t" l="l"/>
            <a:pathLst>
              <a:path h="7002263" w="4315144">
                <a:moveTo>
                  <a:pt x="0" y="0"/>
                </a:moveTo>
                <a:lnTo>
                  <a:pt x="4315145" y="0"/>
                </a:lnTo>
                <a:lnTo>
                  <a:pt x="4315145" y="7002262"/>
                </a:lnTo>
                <a:lnTo>
                  <a:pt x="0" y="7002262"/>
                </a:lnTo>
                <a:lnTo>
                  <a:pt x="0" y="0"/>
                </a:lnTo>
                <a:close/>
              </a:path>
            </a:pathLst>
          </a:custGeom>
          <a:blipFill>
            <a:blip r:embed="rId8"/>
            <a:stretch>
              <a:fillRect l="0" t="0" r="0" b="0"/>
            </a:stretch>
          </a:blipFill>
        </p:spPr>
      </p:sp>
      <p:grpSp>
        <p:nvGrpSpPr>
          <p:cNvPr name="Group 8" id="8"/>
          <p:cNvGrpSpPr/>
          <p:nvPr/>
        </p:nvGrpSpPr>
        <p:grpSpPr>
          <a:xfrm rot="0">
            <a:off x="11551803" y="1502714"/>
            <a:ext cx="4495355" cy="6943578"/>
            <a:chOff x="0" y="0"/>
            <a:chExt cx="2192020" cy="3385820"/>
          </a:xfrm>
        </p:grpSpPr>
        <p:sp>
          <p:nvSpPr>
            <p:cNvPr name="Freeform 9" id="9"/>
            <p:cNvSpPr/>
            <p:nvPr/>
          </p:nvSpPr>
          <p:spPr>
            <a:xfrm flipH="false" flipV="false" rot="0">
              <a:off x="1270" y="0"/>
              <a:ext cx="2194560" cy="3388360"/>
            </a:xfrm>
            <a:custGeom>
              <a:avLst/>
              <a:gdLst/>
              <a:ahLst/>
              <a:cxnLst/>
              <a:rect r="r" b="b" t="t" l="l"/>
              <a:pathLst>
                <a:path h="3388360" w="2194560">
                  <a:moveTo>
                    <a:pt x="3810" y="317500"/>
                  </a:moveTo>
                  <a:cubicBezTo>
                    <a:pt x="13970" y="425450"/>
                    <a:pt x="16510" y="533400"/>
                    <a:pt x="17780" y="642620"/>
                  </a:cubicBezTo>
                  <a:cubicBezTo>
                    <a:pt x="24130" y="1036320"/>
                    <a:pt x="21590" y="1430020"/>
                    <a:pt x="17780" y="1823720"/>
                  </a:cubicBezTo>
                  <a:cubicBezTo>
                    <a:pt x="13970" y="2218690"/>
                    <a:pt x="8890" y="2613660"/>
                    <a:pt x="8890" y="3009900"/>
                  </a:cubicBezTo>
                  <a:cubicBezTo>
                    <a:pt x="8890" y="3013710"/>
                    <a:pt x="8890" y="3017520"/>
                    <a:pt x="7620" y="3021330"/>
                  </a:cubicBezTo>
                  <a:cubicBezTo>
                    <a:pt x="11430" y="3022600"/>
                    <a:pt x="15240" y="3025140"/>
                    <a:pt x="19050" y="3027680"/>
                  </a:cubicBezTo>
                  <a:cubicBezTo>
                    <a:pt x="24130" y="3031490"/>
                    <a:pt x="27940" y="3037840"/>
                    <a:pt x="33020" y="3044190"/>
                  </a:cubicBezTo>
                  <a:cubicBezTo>
                    <a:pt x="44450" y="3058160"/>
                    <a:pt x="55880" y="3072130"/>
                    <a:pt x="66040" y="3086100"/>
                  </a:cubicBezTo>
                  <a:cubicBezTo>
                    <a:pt x="77470" y="3102610"/>
                    <a:pt x="88900" y="3117850"/>
                    <a:pt x="100330" y="3134360"/>
                  </a:cubicBezTo>
                  <a:cubicBezTo>
                    <a:pt x="105410" y="3141980"/>
                    <a:pt x="110490" y="3149600"/>
                    <a:pt x="115570" y="3155950"/>
                  </a:cubicBezTo>
                  <a:cubicBezTo>
                    <a:pt x="119380" y="3161030"/>
                    <a:pt x="125730" y="3163570"/>
                    <a:pt x="129540" y="3167380"/>
                  </a:cubicBezTo>
                  <a:cubicBezTo>
                    <a:pt x="142240" y="3177540"/>
                    <a:pt x="156210" y="3187700"/>
                    <a:pt x="168910" y="3197860"/>
                  </a:cubicBezTo>
                  <a:cubicBezTo>
                    <a:pt x="181610" y="3208020"/>
                    <a:pt x="194310" y="3216910"/>
                    <a:pt x="209550" y="3223260"/>
                  </a:cubicBezTo>
                  <a:cubicBezTo>
                    <a:pt x="243840" y="3238500"/>
                    <a:pt x="276860" y="3255010"/>
                    <a:pt x="311150" y="3270250"/>
                  </a:cubicBezTo>
                  <a:cubicBezTo>
                    <a:pt x="330200" y="3279140"/>
                    <a:pt x="349250" y="3286760"/>
                    <a:pt x="369570" y="3295650"/>
                  </a:cubicBezTo>
                  <a:cubicBezTo>
                    <a:pt x="370840" y="3296920"/>
                    <a:pt x="374650" y="3295650"/>
                    <a:pt x="375920" y="3295650"/>
                  </a:cubicBezTo>
                  <a:lnTo>
                    <a:pt x="383540" y="3295650"/>
                  </a:lnTo>
                  <a:lnTo>
                    <a:pt x="384810" y="3296920"/>
                  </a:lnTo>
                  <a:cubicBezTo>
                    <a:pt x="387350" y="3290570"/>
                    <a:pt x="389890" y="3285490"/>
                    <a:pt x="393700" y="3279140"/>
                  </a:cubicBezTo>
                  <a:cubicBezTo>
                    <a:pt x="397510" y="3274060"/>
                    <a:pt x="400050" y="3265170"/>
                    <a:pt x="408940" y="3265170"/>
                  </a:cubicBezTo>
                  <a:cubicBezTo>
                    <a:pt x="408940" y="3265170"/>
                    <a:pt x="410210" y="3265170"/>
                    <a:pt x="410210" y="3263900"/>
                  </a:cubicBezTo>
                  <a:cubicBezTo>
                    <a:pt x="414020" y="3257550"/>
                    <a:pt x="420370" y="3256280"/>
                    <a:pt x="427990" y="3255010"/>
                  </a:cubicBezTo>
                  <a:cubicBezTo>
                    <a:pt x="435610" y="3253740"/>
                    <a:pt x="441960" y="3249930"/>
                    <a:pt x="448310" y="3247390"/>
                  </a:cubicBezTo>
                  <a:cubicBezTo>
                    <a:pt x="449580" y="3247390"/>
                    <a:pt x="449580" y="3246120"/>
                    <a:pt x="450850" y="3246120"/>
                  </a:cubicBezTo>
                  <a:cubicBezTo>
                    <a:pt x="459740" y="3248660"/>
                    <a:pt x="466090" y="3242310"/>
                    <a:pt x="473710" y="3239770"/>
                  </a:cubicBezTo>
                  <a:lnTo>
                    <a:pt x="474980" y="3239770"/>
                  </a:lnTo>
                  <a:cubicBezTo>
                    <a:pt x="482600" y="3239770"/>
                    <a:pt x="488950" y="3235960"/>
                    <a:pt x="496570" y="3234690"/>
                  </a:cubicBezTo>
                  <a:cubicBezTo>
                    <a:pt x="502920" y="3233420"/>
                    <a:pt x="509270" y="3233420"/>
                    <a:pt x="515620" y="3229610"/>
                  </a:cubicBezTo>
                  <a:cubicBezTo>
                    <a:pt x="521970" y="3225800"/>
                    <a:pt x="529590" y="3223260"/>
                    <a:pt x="535940" y="3220720"/>
                  </a:cubicBezTo>
                  <a:cubicBezTo>
                    <a:pt x="542290" y="3218180"/>
                    <a:pt x="548640" y="3216910"/>
                    <a:pt x="554990" y="3214370"/>
                  </a:cubicBezTo>
                  <a:lnTo>
                    <a:pt x="561340" y="3214370"/>
                  </a:lnTo>
                  <a:cubicBezTo>
                    <a:pt x="567690" y="3214370"/>
                    <a:pt x="572770" y="3214370"/>
                    <a:pt x="577850" y="3210560"/>
                  </a:cubicBezTo>
                  <a:lnTo>
                    <a:pt x="580390" y="3210560"/>
                  </a:lnTo>
                  <a:cubicBezTo>
                    <a:pt x="586740" y="3210560"/>
                    <a:pt x="594360" y="3211830"/>
                    <a:pt x="600710" y="3211830"/>
                  </a:cubicBezTo>
                  <a:lnTo>
                    <a:pt x="605790" y="3211830"/>
                  </a:lnTo>
                  <a:cubicBezTo>
                    <a:pt x="612140" y="3210560"/>
                    <a:pt x="614680" y="3215640"/>
                    <a:pt x="618490" y="3218180"/>
                  </a:cubicBezTo>
                  <a:cubicBezTo>
                    <a:pt x="624840" y="3225800"/>
                    <a:pt x="632460" y="3227070"/>
                    <a:pt x="642620" y="3225800"/>
                  </a:cubicBezTo>
                  <a:cubicBezTo>
                    <a:pt x="651510" y="3224530"/>
                    <a:pt x="659130" y="3223260"/>
                    <a:pt x="668020" y="3223260"/>
                  </a:cubicBezTo>
                  <a:cubicBezTo>
                    <a:pt x="671830" y="3223260"/>
                    <a:pt x="676910" y="3224530"/>
                    <a:pt x="680720" y="3225800"/>
                  </a:cubicBezTo>
                  <a:cubicBezTo>
                    <a:pt x="684530" y="3227070"/>
                    <a:pt x="687070" y="3228340"/>
                    <a:pt x="690880" y="3229610"/>
                  </a:cubicBezTo>
                  <a:lnTo>
                    <a:pt x="694690" y="3233420"/>
                  </a:lnTo>
                  <a:cubicBezTo>
                    <a:pt x="694690" y="3233420"/>
                    <a:pt x="695960" y="3237230"/>
                    <a:pt x="697230" y="3238500"/>
                  </a:cubicBezTo>
                  <a:cubicBezTo>
                    <a:pt x="699770" y="3239770"/>
                    <a:pt x="702310" y="3239770"/>
                    <a:pt x="703580" y="3241040"/>
                  </a:cubicBezTo>
                  <a:lnTo>
                    <a:pt x="704850" y="3242310"/>
                  </a:lnTo>
                  <a:cubicBezTo>
                    <a:pt x="711200" y="3238500"/>
                    <a:pt x="713740" y="3244850"/>
                    <a:pt x="717550" y="3246120"/>
                  </a:cubicBezTo>
                  <a:cubicBezTo>
                    <a:pt x="722630" y="3248660"/>
                    <a:pt x="726440" y="3251200"/>
                    <a:pt x="731520" y="3255010"/>
                  </a:cubicBezTo>
                  <a:cubicBezTo>
                    <a:pt x="731520" y="3253740"/>
                    <a:pt x="731520" y="3252470"/>
                    <a:pt x="732790" y="3251200"/>
                  </a:cubicBezTo>
                  <a:cubicBezTo>
                    <a:pt x="740410" y="3252470"/>
                    <a:pt x="749300" y="3252470"/>
                    <a:pt x="756920" y="3257550"/>
                  </a:cubicBezTo>
                  <a:cubicBezTo>
                    <a:pt x="758190" y="3255010"/>
                    <a:pt x="760730" y="3252470"/>
                    <a:pt x="763270" y="3249930"/>
                  </a:cubicBezTo>
                  <a:cubicBezTo>
                    <a:pt x="763270" y="3249930"/>
                    <a:pt x="763270" y="3248660"/>
                    <a:pt x="764540" y="3248660"/>
                  </a:cubicBezTo>
                  <a:cubicBezTo>
                    <a:pt x="770890" y="3247390"/>
                    <a:pt x="774700" y="3243580"/>
                    <a:pt x="775970" y="3237230"/>
                  </a:cubicBezTo>
                  <a:cubicBezTo>
                    <a:pt x="777240" y="3234690"/>
                    <a:pt x="777240" y="3232150"/>
                    <a:pt x="777240" y="3230880"/>
                  </a:cubicBezTo>
                  <a:cubicBezTo>
                    <a:pt x="782320" y="3228340"/>
                    <a:pt x="786130" y="3225800"/>
                    <a:pt x="791210" y="3223260"/>
                  </a:cubicBezTo>
                  <a:lnTo>
                    <a:pt x="791210" y="3220720"/>
                  </a:lnTo>
                  <a:cubicBezTo>
                    <a:pt x="787400" y="3214370"/>
                    <a:pt x="787400" y="3213100"/>
                    <a:pt x="793750" y="3210560"/>
                  </a:cubicBezTo>
                  <a:cubicBezTo>
                    <a:pt x="795020" y="3209290"/>
                    <a:pt x="795020" y="3208020"/>
                    <a:pt x="796290" y="3208020"/>
                  </a:cubicBezTo>
                  <a:cubicBezTo>
                    <a:pt x="798830" y="3206750"/>
                    <a:pt x="801370" y="3205480"/>
                    <a:pt x="802640" y="3204210"/>
                  </a:cubicBezTo>
                  <a:cubicBezTo>
                    <a:pt x="802640" y="3204210"/>
                    <a:pt x="802640" y="3205480"/>
                    <a:pt x="803910" y="3205480"/>
                  </a:cubicBezTo>
                  <a:lnTo>
                    <a:pt x="803910" y="3202940"/>
                  </a:lnTo>
                  <a:cubicBezTo>
                    <a:pt x="811530" y="3200400"/>
                    <a:pt x="819150" y="3197860"/>
                    <a:pt x="826770" y="3194050"/>
                  </a:cubicBezTo>
                  <a:cubicBezTo>
                    <a:pt x="830580" y="3191510"/>
                    <a:pt x="834390" y="3190240"/>
                    <a:pt x="839470" y="3192780"/>
                  </a:cubicBezTo>
                  <a:cubicBezTo>
                    <a:pt x="842010" y="3194050"/>
                    <a:pt x="844550" y="3192780"/>
                    <a:pt x="847090" y="3191510"/>
                  </a:cubicBezTo>
                  <a:cubicBezTo>
                    <a:pt x="853440" y="3188970"/>
                    <a:pt x="859790" y="3187700"/>
                    <a:pt x="866140" y="3185160"/>
                  </a:cubicBezTo>
                  <a:cubicBezTo>
                    <a:pt x="871220" y="3183890"/>
                    <a:pt x="875030" y="3181350"/>
                    <a:pt x="880110" y="3178810"/>
                  </a:cubicBezTo>
                  <a:cubicBezTo>
                    <a:pt x="880110" y="3178810"/>
                    <a:pt x="881380" y="3176270"/>
                    <a:pt x="880110" y="3175000"/>
                  </a:cubicBezTo>
                  <a:cubicBezTo>
                    <a:pt x="880110" y="3173730"/>
                    <a:pt x="878840" y="3171190"/>
                    <a:pt x="878840" y="3169920"/>
                  </a:cubicBezTo>
                  <a:cubicBezTo>
                    <a:pt x="882650" y="3167380"/>
                    <a:pt x="885190" y="3164840"/>
                    <a:pt x="887730" y="3164840"/>
                  </a:cubicBezTo>
                  <a:cubicBezTo>
                    <a:pt x="891540" y="3163570"/>
                    <a:pt x="896620" y="3163570"/>
                    <a:pt x="901700" y="3162300"/>
                  </a:cubicBezTo>
                  <a:cubicBezTo>
                    <a:pt x="905510" y="3150870"/>
                    <a:pt x="913130" y="3148330"/>
                    <a:pt x="922020" y="3152140"/>
                  </a:cubicBezTo>
                  <a:lnTo>
                    <a:pt x="924560" y="3149600"/>
                  </a:lnTo>
                  <a:cubicBezTo>
                    <a:pt x="925830" y="3150870"/>
                    <a:pt x="925830" y="3150870"/>
                    <a:pt x="925830" y="3152140"/>
                  </a:cubicBezTo>
                  <a:cubicBezTo>
                    <a:pt x="929640" y="3149600"/>
                    <a:pt x="933450" y="3147060"/>
                    <a:pt x="937260" y="3145790"/>
                  </a:cubicBezTo>
                  <a:cubicBezTo>
                    <a:pt x="941070" y="3143250"/>
                    <a:pt x="944880" y="3140710"/>
                    <a:pt x="949960" y="3143250"/>
                  </a:cubicBezTo>
                  <a:cubicBezTo>
                    <a:pt x="949960" y="3136900"/>
                    <a:pt x="953770" y="3136900"/>
                    <a:pt x="957580" y="3138170"/>
                  </a:cubicBezTo>
                  <a:cubicBezTo>
                    <a:pt x="960120" y="3138170"/>
                    <a:pt x="963930" y="3136900"/>
                    <a:pt x="966470" y="3135630"/>
                  </a:cubicBezTo>
                  <a:cubicBezTo>
                    <a:pt x="967740" y="3135630"/>
                    <a:pt x="970280" y="3134360"/>
                    <a:pt x="971550" y="3135630"/>
                  </a:cubicBezTo>
                  <a:cubicBezTo>
                    <a:pt x="976630" y="3139440"/>
                    <a:pt x="984250" y="3140710"/>
                    <a:pt x="989330" y="3147060"/>
                  </a:cubicBezTo>
                  <a:cubicBezTo>
                    <a:pt x="993140" y="3152140"/>
                    <a:pt x="999490" y="3154680"/>
                    <a:pt x="1002030" y="3162300"/>
                  </a:cubicBezTo>
                  <a:cubicBezTo>
                    <a:pt x="1003300" y="3164840"/>
                    <a:pt x="1008380" y="3167380"/>
                    <a:pt x="1010920" y="3168650"/>
                  </a:cubicBezTo>
                  <a:cubicBezTo>
                    <a:pt x="1010920" y="3168650"/>
                    <a:pt x="1012190" y="3168650"/>
                    <a:pt x="1013460" y="3169920"/>
                  </a:cubicBezTo>
                  <a:cubicBezTo>
                    <a:pt x="1014730" y="3173730"/>
                    <a:pt x="1018540" y="3172460"/>
                    <a:pt x="1021080" y="3171190"/>
                  </a:cubicBezTo>
                  <a:cubicBezTo>
                    <a:pt x="1023620" y="3171190"/>
                    <a:pt x="1026160" y="3169920"/>
                    <a:pt x="1027430" y="3173730"/>
                  </a:cubicBezTo>
                  <a:cubicBezTo>
                    <a:pt x="1027430" y="3175000"/>
                    <a:pt x="1031240" y="3176270"/>
                    <a:pt x="1032510" y="3177540"/>
                  </a:cubicBezTo>
                  <a:cubicBezTo>
                    <a:pt x="1036320" y="3180080"/>
                    <a:pt x="1040130" y="3182620"/>
                    <a:pt x="1042670" y="3185160"/>
                  </a:cubicBezTo>
                  <a:cubicBezTo>
                    <a:pt x="1043940" y="3186430"/>
                    <a:pt x="1045210" y="3187700"/>
                    <a:pt x="1045210" y="3188970"/>
                  </a:cubicBezTo>
                  <a:cubicBezTo>
                    <a:pt x="1045210" y="3192780"/>
                    <a:pt x="1049020" y="3195320"/>
                    <a:pt x="1052830" y="3195320"/>
                  </a:cubicBezTo>
                  <a:cubicBezTo>
                    <a:pt x="1057910" y="3196590"/>
                    <a:pt x="1061720" y="3196590"/>
                    <a:pt x="1066800" y="3197860"/>
                  </a:cubicBezTo>
                  <a:cubicBezTo>
                    <a:pt x="1068070" y="3197860"/>
                    <a:pt x="1068070" y="3200400"/>
                    <a:pt x="1069340" y="3200400"/>
                  </a:cubicBezTo>
                  <a:cubicBezTo>
                    <a:pt x="1070610" y="3202940"/>
                    <a:pt x="1071880" y="3206750"/>
                    <a:pt x="1076960" y="3204210"/>
                  </a:cubicBezTo>
                  <a:cubicBezTo>
                    <a:pt x="1079500" y="3202940"/>
                    <a:pt x="1087120" y="3205480"/>
                    <a:pt x="1088390" y="3208020"/>
                  </a:cubicBezTo>
                  <a:cubicBezTo>
                    <a:pt x="1090930" y="3216910"/>
                    <a:pt x="1099820" y="3216910"/>
                    <a:pt x="1106170" y="3219450"/>
                  </a:cubicBezTo>
                  <a:cubicBezTo>
                    <a:pt x="1107440" y="3219450"/>
                    <a:pt x="1108710" y="3219450"/>
                    <a:pt x="1108710" y="3220720"/>
                  </a:cubicBezTo>
                  <a:cubicBezTo>
                    <a:pt x="1112520" y="3225800"/>
                    <a:pt x="1117600" y="3227070"/>
                    <a:pt x="1122680" y="3229610"/>
                  </a:cubicBezTo>
                  <a:cubicBezTo>
                    <a:pt x="1127760" y="3232150"/>
                    <a:pt x="1132840" y="3237230"/>
                    <a:pt x="1137920" y="3242310"/>
                  </a:cubicBezTo>
                  <a:lnTo>
                    <a:pt x="1144270" y="3248660"/>
                  </a:lnTo>
                  <a:cubicBezTo>
                    <a:pt x="1145540" y="3249930"/>
                    <a:pt x="1146810" y="3249930"/>
                    <a:pt x="1148080" y="3249930"/>
                  </a:cubicBezTo>
                  <a:cubicBezTo>
                    <a:pt x="1151890" y="3249930"/>
                    <a:pt x="1155700" y="3248660"/>
                    <a:pt x="1158240" y="3252470"/>
                  </a:cubicBezTo>
                  <a:cubicBezTo>
                    <a:pt x="1158240" y="3252470"/>
                    <a:pt x="1159510" y="3253740"/>
                    <a:pt x="1160780" y="3253740"/>
                  </a:cubicBezTo>
                  <a:cubicBezTo>
                    <a:pt x="1170940" y="3252470"/>
                    <a:pt x="1177290" y="3258820"/>
                    <a:pt x="1183640" y="3265170"/>
                  </a:cubicBezTo>
                  <a:cubicBezTo>
                    <a:pt x="1186180" y="3267710"/>
                    <a:pt x="1191260" y="3268980"/>
                    <a:pt x="1193800" y="3268980"/>
                  </a:cubicBezTo>
                  <a:cubicBezTo>
                    <a:pt x="1201420" y="3271520"/>
                    <a:pt x="1210310" y="3272790"/>
                    <a:pt x="1216660" y="3277870"/>
                  </a:cubicBezTo>
                  <a:cubicBezTo>
                    <a:pt x="1220470" y="3280410"/>
                    <a:pt x="1225550" y="3284220"/>
                    <a:pt x="1229360" y="3284220"/>
                  </a:cubicBezTo>
                  <a:cubicBezTo>
                    <a:pt x="1235710" y="3284220"/>
                    <a:pt x="1238250" y="3289300"/>
                    <a:pt x="1240790" y="3293110"/>
                  </a:cubicBezTo>
                  <a:cubicBezTo>
                    <a:pt x="1248410" y="3294380"/>
                    <a:pt x="1256030" y="3294380"/>
                    <a:pt x="1259840" y="3302000"/>
                  </a:cubicBezTo>
                  <a:cubicBezTo>
                    <a:pt x="1259840" y="3303270"/>
                    <a:pt x="1261110" y="3303270"/>
                    <a:pt x="1262380" y="3303270"/>
                  </a:cubicBezTo>
                  <a:cubicBezTo>
                    <a:pt x="1267460" y="3304540"/>
                    <a:pt x="1272540" y="3305810"/>
                    <a:pt x="1277620" y="3308350"/>
                  </a:cubicBezTo>
                  <a:cubicBezTo>
                    <a:pt x="1280160" y="3309620"/>
                    <a:pt x="1282700" y="3312160"/>
                    <a:pt x="1286510" y="3314700"/>
                  </a:cubicBezTo>
                  <a:cubicBezTo>
                    <a:pt x="1287780" y="3314700"/>
                    <a:pt x="1287780" y="3315970"/>
                    <a:pt x="1289050" y="3315970"/>
                  </a:cubicBezTo>
                  <a:cubicBezTo>
                    <a:pt x="1297940" y="3315970"/>
                    <a:pt x="1300480" y="3322320"/>
                    <a:pt x="1305560" y="3327400"/>
                  </a:cubicBezTo>
                  <a:cubicBezTo>
                    <a:pt x="1313180" y="3333750"/>
                    <a:pt x="1322070" y="3340100"/>
                    <a:pt x="1328420" y="3347720"/>
                  </a:cubicBezTo>
                  <a:cubicBezTo>
                    <a:pt x="1332230" y="3352800"/>
                    <a:pt x="1338580" y="3355340"/>
                    <a:pt x="1342390" y="3357880"/>
                  </a:cubicBezTo>
                  <a:lnTo>
                    <a:pt x="1350010" y="3361690"/>
                  </a:lnTo>
                  <a:cubicBezTo>
                    <a:pt x="1352550" y="3364230"/>
                    <a:pt x="1355090" y="3366770"/>
                    <a:pt x="1358900" y="3369310"/>
                  </a:cubicBezTo>
                  <a:cubicBezTo>
                    <a:pt x="1362710" y="3370580"/>
                    <a:pt x="1363980" y="3375660"/>
                    <a:pt x="1369060" y="3374390"/>
                  </a:cubicBezTo>
                  <a:cubicBezTo>
                    <a:pt x="1371600" y="3374390"/>
                    <a:pt x="1374140" y="3375660"/>
                    <a:pt x="1376680" y="3376930"/>
                  </a:cubicBezTo>
                  <a:cubicBezTo>
                    <a:pt x="1380490" y="3379470"/>
                    <a:pt x="1381760" y="3382010"/>
                    <a:pt x="1386840" y="3382010"/>
                  </a:cubicBezTo>
                  <a:cubicBezTo>
                    <a:pt x="1389380" y="3382010"/>
                    <a:pt x="1391920" y="3384550"/>
                    <a:pt x="1393190" y="3385820"/>
                  </a:cubicBezTo>
                  <a:cubicBezTo>
                    <a:pt x="1399540" y="3388360"/>
                    <a:pt x="1405890" y="3388360"/>
                    <a:pt x="1409700" y="3380740"/>
                  </a:cubicBezTo>
                  <a:lnTo>
                    <a:pt x="1410970" y="3379470"/>
                  </a:lnTo>
                  <a:cubicBezTo>
                    <a:pt x="1416050" y="3382010"/>
                    <a:pt x="1416050" y="3376930"/>
                    <a:pt x="1417320" y="3374390"/>
                  </a:cubicBezTo>
                  <a:cubicBezTo>
                    <a:pt x="1418590" y="3373120"/>
                    <a:pt x="1421130" y="3371850"/>
                    <a:pt x="1422400" y="3370580"/>
                  </a:cubicBezTo>
                  <a:cubicBezTo>
                    <a:pt x="1424940" y="3368040"/>
                    <a:pt x="1427480" y="3366770"/>
                    <a:pt x="1431290" y="3364230"/>
                  </a:cubicBezTo>
                  <a:cubicBezTo>
                    <a:pt x="1432560" y="3362960"/>
                    <a:pt x="1435100" y="3361690"/>
                    <a:pt x="1436370" y="3361690"/>
                  </a:cubicBezTo>
                  <a:cubicBezTo>
                    <a:pt x="1442720" y="3361690"/>
                    <a:pt x="1446530" y="3359150"/>
                    <a:pt x="1451610" y="3354070"/>
                  </a:cubicBezTo>
                  <a:cubicBezTo>
                    <a:pt x="1455420" y="3350260"/>
                    <a:pt x="1461770" y="3347720"/>
                    <a:pt x="1466850" y="3345180"/>
                  </a:cubicBezTo>
                  <a:cubicBezTo>
                    <a:pt x="1471930" y="3342640"/>
                    <a:pt x="1477010" y="3340100"/>
                    <a:pt x="1483360" y="3338830"/>
                  </a:cubicBezTo>
                  <a:cubicBezTo>
                    <a:pt x="1487170" y="3337560"/>
                    <a:pt x="1490980" y="3337560"/>
                    <a:pt x="1494790" y="3337560"/>
                  </a:cubicBezTo>
                  <a:lnTo>
                    <a:pt x="1497330" y="3337560"/>
                  </a:lnTo>
                  <a:cubicBezTo>
                    <a:pt x="1502410" y="3335020"/>
                    <a:pt x="1507490" y="3331210"/>
                    <a:pt x="1513840" y="3328670"/>
                  </a:cubicBezTo>
                  <a:lnTo>
                    <a:pt x="1517650" y="3328670"/>
                  </a:lnTo>
                  <a:cubicBezTo>
                    <a:pt x="1524000" y="3331210"/>
                    <a:pt x="1530350" y="3331210"/>
                    <a:pt x="1536700" y="3326130"/>
                  </a:cubicBezTo>
                  <a:cubicBezTo>
                    <a:pt x="1537970" y="3324860"/>
                    <a:pt x="1540510" y="3323590"/>
                    <a:pt x="1541780" y="3322320"/>
                  </a:cubicBezTo>
                  <a:cubicBezTo>
                    <a:pt x="1548130" y="3324860"/>
                    <a:pt x="1554480" y="3329940"/>
                    <a:pt x="1562100" y="3329940"/>
                  </a:cubicBezTo>
                  <a:cubicBezTo>
                    <a:pt x="1564640" y="3329940"/>
                    <a:pt x="1568450" y="3328670"/>
                    <a:pt x="1570990" y="3327400"/>
                  </a:cubicBezTo>
                  <a:cubicBezTo>
                    <a:pt x="1576070" y="3327400"/>
                    <a:pt x="1581150" y="3327400"/>
                    <a:pt x="1584960" y="3326130"/>
                  </a:cubicBezTo>
                  <a:cubicBezTo>
                    <a:pt x="1590040" y="3324860"/>
                    <a:pt x="1596390" y="3326130"/>
                    <a:pt x="1601470" y="3323590"/>
                  </a:cubicBezTo>
                  <a:cubicBezTo>
                    <a:pt x="1604010" y="3317240"/>
                    <a:pt x="1605280" y="3317240"/>
                    <a:pt x="1611630" y="3318510"/>
                  </a:cubicBezTo>
                  <a:cubicBezTo>
                    <a:pt x="1619250" y="3319780"/>
                    <a:pt x="1624330" y="3318510"/>
                    <a:pt x="1629410" y="3312160"/>
                  </a:cubicBezTo>
                  <a:cubicBezTo>
                    <a:pt x="1631950" y="3308350"/>
                    <a:pt x="1638300" y="3308350"/>
                    <a:pt x="1642110" y="3305810"/>
                  </a:cubicBezTo>
                  <a:cubicBezTo>
                    <a:pt x="1643380" y="3305810"/>
                    <a:pt x="1644650" y="3304540"/>
                    <a:pt x="1645920" y="3304540"/>
                  </a:cubicBezTo>
                  <a:cubicBezTo>
                    <a:pt x="1648460" y="3303270"/>
                    <a:pt x="1649730" y="3303270"/>
                    <a:pt x="1652270" y="3302000"/>
                  </a:cubicBezTo>
                  <a:cubicBezTo>
                    <a:pt x="1658620" y="3299460"/>
                    <a:pt x="1664970" y="3298190"/>
                    <a:pt x="1671320" y="3294380"/>
                  </a:cubicBezTo>
                  <a:cubicBezTo>
                    <a:pt x="1677670" y="3290570"/>
                    <a:pt x="1682750" y="3288030"/>
                    <a:pt x="1689100" y="3293110"/>
                  </a:cubicBezTo>
                  <a:lnTo>
                    <a:pt x="1691640" y="3293110"/>
                  </a:lnTo>
                  <a:cubicBezTo>
                    <a:pt x="1694180" y="3291840"/>
                    <a:pt x="1695450" y="3291840"/>
                    <a:pt x="1697990" y="3290570"/>
                  </a:cubicBezTo>
                  <a:cubicBezTo>
                    <a:pt x="1697990" y="3286760"/>
                    <a:pt x="1697990" y="3281680"/>
                    <a:pt x="1703070" y="3277870"/>
                  </a:cubicBezTo>
                  <a:cubicBezTo>
                    <a:pt x="1704340" y="3276600"/>
                    <a:pt x="1704340" y="3274060"/>
                    <a:pt x="1706880" y="3272790"/>
                  </a:cubicBezTo>
                  <a:cubicBezTo>
                    <a:pt x="1709420" y="3270250"/>
                    <a:pt x="1713230" y="3270250"/>
                    <a:pt x="1715770" y="3271520"/>
                  </a:cubicBezTo>
                  <a:cubicBezTo>
                    <a:pt x="1717040" y="3272790"/>
                    <a:pt x="1719580" y="3271520"/>
                    <a:pt x="1720850" y="3271520"/>
                  </a:cubicBezTo>
                  <a:cubicBezTo>
                    <a:pt x="1728470" y="3270250"/>
                    <a:pt x="1737360" y="3270250"/>
                    <a:pt x="1744980" y="3268980"/>
                  </a:cubicBezTo>
                  <a:cubicBezTo>
                    <a:pt x="1752600" y="3267710"/>
                    <a:pt x="1760220" y="3266440"/>
                    <a:pt x="1767840" y="3263900"/>
                  </a:cubicBezTo>
                  <a:cubicBezTo>
                    <a:pt x="1772920" y="3261360"/>
                    <a:pt x="1778000" y="3262630"/>
                    <a:pt x="1783080" y="3262630"/>
                  </a:cubicBezTo>
                  <a:cubicBezTo>
                    <a:pt x="1793240" y="3263900"/>
                    <a:pt x="1802130" y="3263900"/>
                    <a:pt x="1811020" y="3258820"/>
                  </a:cubicBezTo>
                  <a:lnTo>
                    <a:pt x="1808480" y="3256280"/>
                  </a:lnTo>
                  <a:cubicBezTo>
                    <a:pt x="1811020" y="3255010"/>
                    <a:pt x="1813560" y="3255010"/>
                    <a:pt x="1817370" y="3255010"/>
                  </a:cubicBezTo>
                  <a:cubicBezTo>
                    <a:pt x="1819910" y="3258820"/>
                    <a:pt x="1823720" y="3256280"/>
                    <a:pt x="1826260" y="3253740"/>
                  </a:cubicBezTo>
                  <a:cubicBezTo>
                    <a:pt x="1830070" y="3249930"/>
                    <a:pt x="1833880" y="3251200"/>
                    <a:pt x="1838960" y="3251200"/>
                  </a:cubicBezTo>
                  <a:cubicBezTo>
                    <a:pt x="1844040" y="3252470"/>
                    <a:pt x="1850390" y="3249930"/>
                    <a:pt x="1856740" y="3248660"/>
                  </a:cubicBezTo>
                  <a:cubicBezTo>
                    <a:pt x="1858010" y="3248660"/>
                    <a:pt x="1859280" y="3246120"/>
                    <a:pt x="1859280" y="3244850"/>
                  </a:cubicBezTo>
                  <a:cubicBezTo>
                    <a:pt x="1861820" y="3244850"/>
                    <a:pt x="1864360" y="3243580"/>
                    <a:pt x="1868170" y="3243580"/>
                  </a:cubicBezTo>
                  <a:lnTo>
                    <a:pt x="1873250" y="3243580"/>
                  </a:lnTo>
                  <a:cubicBezTo>
                    <a:pt x="1878330" y="3246120"/>
                    <a:pt x="1883410" y="3246120"/>
                    <a:pt x="1888490" y="3243580"/>
                  </a:cubicBezTo>
                  <a:cubicBezTo>
                    <a:pt x="1889760" y="3242310"/>
                    <a:pt x="1892300" y="3242310"/>
                    <a:pt x="1893570" y="3242310"/>
                  </a:cubicBezTo>
                  <a:cubicBezTo>
                    <a:pt x="1897380" y="3241040"/>
                    <a:pt x="1901190" y="3242310"/>
                    <a:pt x="1903730" y="3238500"/>
                  </a:cubicBezTo>
                  <a:cubicBezTo>
                    <a:pt x="1905000" y="3237230"/>
                    <a:pt x="1907540" y="3238500"/>
                    <a:pt x="1910080" y="3237230"/>
                  </a:cubicBezTo>
                  <a:lnTo>
                    <a:pt x="1946910" y="3237230"/>
                  </a:lnTo>
                  <a:cubicBezTo>
                    <a:pt x="1951990" y="3237230"/>
                    <a:pt x="1958340" y="3238500"/>
                    <a:pt x="1963420" y="3239770"/>
                  </a:cubicBezTo>
                  <a:cubicBezTo>
                    <a:pt x="1969770" y="3241040"/>
                    <a:pt x="1974850" y="3239770"/>
                    <a:pt x="1979930" y="3238500"/>
                  </a:cubicBezTo>
                  <a:lnTo>
                    <a:pt x="1988820" y="3238500"/>
                  </a:lnTo>
                  <a:cubicBezTo>
                    <a:pt x="1992630" y="3238500"/>
                    <a:pt x="1996440" y="3239770"/>
                    <a:pt x="2000250" y="3238500"/>
                  </a:cubicBezTo>
                  <a:cubicBezTo>
                    <a:pt x="2002790" y="3238500"/>
                    <a:pt x="2004060" y="3235960"/>
                    <a:pt x="2005330" y="3233420"/>
                  </a:cubicBezTo>
                  <a:cubicBezTo>
                    <a:pt x="2007870" y="3229610"/>
                    <a:pt x="2011680" y="3228340"/>
                    <a:pt x="2016760" y="3228340"/>
                  </a:cubicBezTo>
                  <a:cubicBezTo>
                    <a:pt x="2020570" y="3228340"/>
                    <a:pt x="2024380" y="3227070"/>
                    <a:pt x="2028190" y="3225800"/>
                  </a:cubicBezTo>
                  <a:lnTo>
                    <a:pt x="2030730" y="3225800"/>
                  </a:lnTo>
                  <a:cubicBezTo>
                    <a:pt x="2035810" y="3233420"/>
                    <a:pt x="2043430" y="3228340"/>
                    <a:pt x="2049780" y="3229610"/>
                  </a:cubicBezTo>
                  <a:lnTo>
                    <a:pt x="2052320" y="3229610"/>
                  </a:lnTo>
                  <a:cubicBezTo>
                    <a:pt x="2057400" y="3232150"/>
                    <a:pt x="2063750" y="3234690"/>
                    <a:pt x="2068830" y="3235960"/>
                  </a:cubicBezTo>
                  <a:cubicBezTo>
                    <a:pt x="2075180" y="3237230"/>
                    <a:pt x="2080260" y="3243580"/>
                    <a:pt x="2085340" y="3243580"/>
                  </a:cubicBezTo>
                  <a:cubicBezTo>
                    <a:pt x="2094230" y="3243580"/>
                    <a:pt x="2101850" y="3249930"/>
                    <a:pt x="2109470" y="3251200"/>
                  </a:cubicBezTo>
                  <a:cubicBezTo>
                    <a:pt x="2115820" y="3252470"/>
                    <a:pt x="2122170" y="3255010"/>
                    <a:pt x="2128520" y="3257550"/>
                  </a:cubicBezTo>
                  <a:cubicBezTo>
                    <a:pt x="2131060" y="3258820"/>
                    <a:pt x="2134870" y="3257550"/>
                    <a:pt x="2137410" y="3257550"/>
                  </a:cubicBezTo>
                  <a:cubicBezTo>
                    <a:pt x="2145030" y="3258820"/>
                    <a:pt x="2152650" y="3258820"/>
                    <a:pt x="2160270" y="3260090"/>
                  </a:cubicBezTo>
                  <a:lnTo>
                    <a:pt x="2161540" y="3260090"/>
                  </a:lnTo>
                  <a:cubicBezTo>
                    <a:pt x="2170430" y="3258820"/>
                    <a:pt x="2179320" y="3261360"/>
                    <a:pt x="2188210" y="3261360"/>
                  </a:cubicBezTo>
                  <a:cubicBezTo>
                    <a:pt x="2189480" y="3035300"/>
                    <a:pt x="2183130" y="2809240"/>
                    <a:pt x="2175510" y="2583180"/>
                  </a:cubicBezTo>
                  <a:cubicBezTo>
                    <a:pt x="2167890" y="2368550"/>
                    <a:pt x="2160270" y="2153920"/>
                    <a:pt x="2159000" y="1939290"/>
                  </a:cubicBezTo>
                  <a:cubicBezTo>
                    <a:pt x="2159000" y="1831340"/>
                    <a:pt x="2160270" y="1724660"/>
                    <a:pt x="2162810" y="1616710"/>
                  </a:cubicBezTo>
                  <a:cubicBezTo>
                    <a:pt x="2166620" y="1508760"/>
                    <a:pt x="2174240" y="1400810"/>
                    <a:pt x="2179320" y="1292860"/>
                  </a:cubicBezTo>
                  <a:cubicBezTo>
                    <a:pt x="2194560" y="951230"/>
                    <a:pt x="2185670" y="608330"/>
                    <a:pt x="2180590" y="266700"/>
                  </a:cubicBezTo>
                  <a:cubicBezTo>
                    <a:pt x="2176780" y="265430"/>
                    <a:pt x="2174240" y="264160"/>
                    <a:pt x="2171700" y="262890"/>
                  </a:cubicBezTo>
                  <a:cubicBezTo>
                    <a:pt x="2167890" y="260350"/>
                    <a:pt x="2164080" y="259080"/>
                    <a:pt x="2159000" y="260350"/>
                  </a:cubicBezTo>
                  <a:lnTo>
                    <a:pt x="2151380" y="260350"/>
                  </a:lnTo>
                  <a:cubicBezTo>
                    <a:pt x="2147570" y="260350"/>
                    <a:pt x="2142490" y="260350"/>
                    <a:pt x="2139950" y="265430"/>
                  </a:cubicBezTo>
                  <a:cubicBezTo>
                    <a:pt x="2139950" y="265430"/>
                    <a:pt x="2138680" y="266700"/>
                    <a:pt x="2137410" y="266700"/>
                  </a:cubicBezTo>
                  <a:lnTo>
                    <a:pt x="2132330" y="266700"/>
                  </a:lnTo>
                  <a:cubicBezTo>
                    <a:pt x="2131060" y="264160"/>
                    <a:pt x="2133600" y="259080"/>
                    <a:pt x="2127250" y="260350"/>
                  </a:cubicBezTo>
                  <a:cubicBezTo>
                    <a:pt x="2124710" y="260350"/>
                    <a:pt x="2120900" y="261620"/>
                    <a:pt x="2118360" y="261620"/>
                  </a:cubicBezTo>
                  <a:lnTo>
                    <a:pt x="2099310" y="261620"/>
                  </a:lnTo>
                  <a:cubicBezTo>
                    <a:pt x="2098040" y="259080"/>
                    <a:pt x="2096770" y="256540"/>
                    <a:pt x="2094230" y="252730"/>
                  </a:cubicBezTo>
                  <a:cubicBezTo>
                    <a:pt x="2092960" y="250190"/>
                    <a:pt x="2091690" y="248920"/>
                    <a:pt x="2087880" y="251460"/>
                  </a:cubicBezTo>
                  <a:cubicBezTo>
                    <a:pt x="2085340" y="252730"/>
                    <a:pt x="2084070" y="252730"/>
                    <a:pt x="2082800" y="250190"/>
                  </a:cubicBezTo>
                  <a:cubicBezTo>
                    <a:pt x="2078990" y="243840"/>
                    <a:pt x="2075180" y="238760"/>
                    <a:pt x="2067560" y="237490"/>
                  </a:cubicBezTo>
                  <a:cubicBezTo>
                    <a:pt x="2066290" y="237490"/>
                    <a:pt x="2065020" y="234950"/>
                    <a:pt x="2063750" y="233680"/>
                  </a:cubicBezTo>
                  <a:cubicBezTo>
                    <a:pt x="2061210" y="231140"/>
                    <a:pt x="2059940" y="228600"/>
                    <a:pt x="2056130" y="228600"/>
                  </a:cubicBezTo>
                  <a:cubicBezTo>
                    <a:pt x="2054860" y="228600"/>
                    <a:pt x="2052320" y="226060"/>
                    <a:pt x="2052320" y="224790"/>
                  </a:cubicBezTo>
                  <a:cubicBezTo>
                    <a:pt x="2051050" y="219710"/>
                    <a:pt x="2051050" y="215900"/>
                    <a:pt x="2051050" y="210820"/>
                  </a:cubicBezTo>
                  <a:cubicBezTo>
                    <a:pt x="2049780" y="205740"/>
                    <a:pt x="2047240" y="200660"/>
                    <a:pt x="2043430" y="198120"/>
                  </a:cubicBezTo>
                  <a:cubicBezTo>
                    <a:pt x="2037080" y="194310"/>
                    <a:pt x="2032000" y="189230"/>
                    <a:pt x="2025650" y="185420"/>
                  </a:cubicBezTo>
                  <a:cubicBezTo>
                    <a:pt x="2024380" y="184150"/>
                    <a:pt x="2021840" y="182880"/>
                    <a:pt x="2019300" y="182880"/>
                  </a:cubicBezTo>
                  <a:cubicBezTo>
                    <a:pt x="2015490" y="181610"/>
                    <a:pt x="2011680" y="180340"/>
                    <a:pt x="2007870" y="180340"/>
                  </a:cubicBezTo>
                  <a:cubicBezTo>
                    <a:pt x="2004060" y="180340"/>
                    <a:pt x="1998980" y="180340"/>
                    <a:pt x="1995170" y="182880"/>
                  </a:cubicBezTo>
                  <a:cubicBezTo>
                    <a:pt x="1987550" y="186690"/>
                    <a:pt x="1981200" y="181610"/>
                    <a:pt x="1974850" y="181610"/>
                  </a:cubicBezTo>
                  <a:cubicBezTo>
                    <a:pt x="1968500" y="180340"/>
                    <a:pt x="1962150" y="177800"/>
                    <a:pt x="1957070" y="176530"/>
                  </a:cubicBezTo>
                  <a:lnTo>
                    <a:pt x="1940560" y="176530"/>
                  </a:lnTo>
                  <a:cubicBezTo>
                    <a:pt x="1926590" y="179070"/>
                    <a:pt x="1915160" y="171450"/>
                    <a:pt x="1901190" y="170180"/>
                  </a:cubicBezTo>
                  <a:cubicBezTo>
                    <a:pt x="1897380" y="170180"/>
                    <a:pt x="1893570" y="166370"/>
                    <a:pt x="1889760" y="163830"/>
                  </a:cubicBezTo>
                  <a:cubicBezTo>
                    <a:pt x="1887220" y="161290"/>
                    <a:pt x="1884680" y="161290"/>
                    <a:pt x="1880870" y="162560"/>
                  </a:cubicBezTo>
                  <a:cubicBezTo>
                    <a:pt x="1875790" y="163830"/>
                    <a:pt x="1870710" y="162560"/>
                    <a:pt x="1865630" y="163830"/>
                  </a:cubicBezTo>
                  <a:cubicBezTo>
                    <a:pt x="1858010" y="166370"/>
                    <a:pt x="1851660" y="160020"/>
                    <a:pt x="1844040" y="160020"/>
                  </a:cubicBezTo>
                  <a:cubicBezTo>
                    <a:pt x="1837690" y="161290"/>
                    <a:pt x="1831340" y="161290"/>
                    <a:pt x="1824990" y="162560"/>
                  </a:cubicBezTo>
                  <a:lnTo>
                    <a:pt x="1809750" y="166370"/>
                  </a:lnTo>
                  <a:cubicBezTo>
                    <a:pt x="1799590" y="171450"/>
                    <a:pt x="1791970" y="165100"/>
                    <a:pt x="1783080" y="162560"/>
                  </a:cubicBezTo>
                  <a:cubicBezTo>
                    <a:pt x="1776730" y="161290"/>
                    <a:pt x="1772920" y="158750"/>
                    <a:pt x="1767840" y="154940"/>
                  </a:cubicBezTo>
                  <a:cubicBezTo>
                    <a:pt x="1762760" y="151130"/>
                    <a:pt x="1757680" y="154940"/>
                    <a:pt x="1753870" y="154940"/>
                  </a:cubicBezTo>
                  <a:cubicBezTo>
                    <a:pt x="1750060" y="154940"/>
                    <a:pt x="1747520" y="158750"/>
                    <a:pt x="1744980" y="160020"/>
                  </a:cubicBezTo>
                  <a:cubicBezTo>
                    <a:pt x="1741170" y="161290"/>
                    <a:pt x="1737360" y="161290"/>
                    <a:pt x="1733550" y="161290"/>
                  </a:cubicBezTo>
                  <a:cubicBezTo>
                    <a:pt x="1729740" y="161290"/>
                    <a:pt x="1724660" y="160020"/>
                    <a:pt x="1720850" y="161290"/>
                  </a:cubicBezTo>
                  <a:cubicBezTo>
                    <a:pt x="1714500" y="163830"/>
                    <a:pt x="1709420" y="167640"/>
                    <a:pt x="1704340" y="170180"/>
                  </a:cubicBezTo>
                  <a:cubicBezTo>
                    <a:pt x="1703070" y="171450"/>
                    <a:pt x="1701800" y="172720"/>
                    <a:pt x="1700530" y="172720"/>
                  </a:cubicBezTo>
                  <a:cubicBezTo>
                    <a:pt x="1691640" y="177800"/>
                    <a:pt x="1681480" y="179070"/>
                    <a:pt x="1670050" y="179070"/>
                  </a:cubicBezTo>
                  <a:cubicBezTo>
                    <a:pt x="1663700" y="179070"/>
                    <a:pt x="1657350" y="179070"/>
                    <a:pt x="1651000" y="177800"/>
                  </a:cubicBezTo>
                  <a:cubicBezTo>
                    <a:pt x="1647190" y="177800"/>
                    <a:pt x="1644650" y="173990"/>
                    <a:pt x="1642110" y="173990"/>
                  </a:cubicBezTo>
                  <a:cubicBezTo>
                    <a:pt x="1633220" y="172720"/>
                    <a:pt x="1625600" y="172720"/>
                    <a:pt x="1616710" y="172720"/>
                  </a:cubicBezTo>
                  <a:cubicBezTo>
                    <a:pt x="1615440" y="172720"/>
                    <a:pt x="1614170" y="173990"/>
                    <a:pt x="1612900" y="173990"/>
                  </a:cubicBezTo>
                  <a:cubicBezTo>
                    <a:pt x="1607820" y="176530"/>
                    <a:pt x="1602740" y="180340"/>
                    <a:pt x="1597660" y="182880"/>
                  </a:cubicBezTo>
                  <a:cubicBezTo>
                    <a:pt x="1588770" y="185420"/>
                    <a:pt x="1579880" y="187960"/>
                    <a:pt x="1570990" y="189230"/>
                  </a:cubicBezTo>
                  <a:lnTo>
                    <a:pt x="1567180" y="189230"/>
                  </a:lnTo>
                  <a:cubicBezTo>
                    <a:pt x="1559560" y="185420"/>
                    <a:pt x="1553210" y="189230"/>
                    <a:pt x="1545590" y="190500"/>
                  </a:cubicBezTo>
                  <a:cubicBezTo>
                    <a:pt x="1537970" y="193040"/>
                    <a:pt x="1530350" y="196850"/>
                    <a:pt x="1522730" y="199390"/>
                  </a:cubicBezTo>
                  <a:cubicBezTo>
                    <a:pt x="1520190" y="200660"/>
                    <a:pt x="1517650" y="199390"/>
                    <a:pt x="1515110" y="198120"/>
                  </a:cubicBezTo>
                  <a:cubicBezTo>
                    <a:pt x="1511300" y="196850"/>
                    <a:pt x="1508760" y="196850"/>
                    <a:pt x="1506220" y="199390"/>
                  </a:cubicBezTo>
                  <a:cubicBezTo>
                    <a:pt x="1504950" y="200660"/>
                    <a:pt x="1503680" y="200660"/>
                    <a:pt x="1502410" y="200660"/>
                  </a:cubicBezTo>
                  <a:cubicBezTo>
                    <a:pt x="1498600" y="201930"/>
                    <a:pt x="1494790" y="201930"/>
                    <a:pt x="1492250" y="203200"/>
                  </a:cubicBezTo>
                  <a:cubicBezTo>
                    <a:pt x="1487170" y="207010"/>
                    <a:pt x="1482090" y="205740"/>
                    <a:pt x="1477010" y="208280"/>
                  </a:cubicBezTo>
                  <a:cubicBezTo>
                    <a:pt x="1471930" y="210820"/>
                    <a:pt x="1466850" y="210820"/>
                    <a:pt x="1463040" y="214630"/>
                  </a:cubicBezTo>
                  <a:cubicBezTo>
                    <a:pt x="1461770" y="215900"/>
                    <a:pt x="1459230" y="215900"/>
                    <a:pt x="1456690" y="215900"/>
                  </a:cubicBezTo>
                  <a:cubicBezTo>
                    <a:pt x="1450340" y="217170"/>
                    <a:pt x="1445260" y="220980"/>
                    <a:pt x="1441450" y="226060"/>
                  </a:cubicBezTo>
                  <a:cubicBezTo>
                    <a:pt x="1436370" y="231140"/>
                    <a:pt x="1431290" y="234950"/>
                    <a:pt x="1426210" y="238760"/>
                  </a:cubicBezTo>
                  <a:cubicBezTo>
                    <a:pt x="1424940" y="240030"/>
                    <a:pt x="1421130" y="240030"/>
                    <a:pt x="1419860" y="240030"/>
                  </a:cubicBezTo>
                  <a:cubicBezTo>
                    <a:pt x="1414780" y="240030"/>
                    <a:pt x="1409700" y="238760"/>
                    <a:pt x="1405890" y="237490"/>
                  </a:cubicBezTo>
                  <a:cubicBezTo>
                    <a:pt x="1403350" y="237490"/>
                    <a:pt x="1402080" y="236220"/>
                    <a:pt x="1399540" y="236220"/>
                  </a:cubicBezTo>
                  <a:cubicBezTo>
                    <a:pt x="1391920" y="240030"/>
                    <a:pt x="1383030" y="237490"/>
                    <a:pt x="1375410" y="237490"/>
                  </a:cubicBezTo>
                  <a:cubicBezTo>
                    <a:pt x="1374140" y="237490"/>
                    <a:pt x="1371600" y="236220"/>
                    <a:pt x="1370330" y="234950"/>
                  </a:cubicBezTo>
                  <a:cubicBezTo>
                    <a:pt x="1365250" y="231140"/>
                    <a:pt x="1360170" y="231140"/>
                    <a:pt x="1355090" y="233680"/>
                  </a:cubicBezTo>
                  <a:cubicBezTo>
                    <a:pt x="1351280" y="234950"/>
                    <a:pt x="1347470" y="234950"/>
                    <a:pt x="1344930" y="232410"/>
                  </a:cubicBezTo>
                  <a:cubicBezTo>
                    <a:pt x="1339850" y="228600"/>
                    <a:pt x="1333500" y="226060"/>
                    <a:pt x="1327150" y="224790"/>
                  </a:cubicBezTo>
                  <a:cubicBezTo>
                    <a:pt x="1322070" y="223520"/>
                    <a:pt x="1316990" y="220980"/>
                    <a:pt x="1311910" y="218440"/>
                  </a:cubicBezTo>
                  <a:cubicBezTo>
                    <a:pt x="1309370" y="217170"/>
                    <a:pt x="1306830" y="218440"/>
                    <a:pt x="1304290" y="218440"/>
                  </a:cubicBezTo>
                  <a:cubicBezTo>
                    <a:pt x="1301750" y="218440"/>
                    <a:pt x="1300480" y="219710"/>
                    <a:pt x="1297940" y="219710"/>
                  </a:cubicBezTo>
                  <a:cubicBezTo>
                    <a:pt x="1290320" y="220980"/>
                    <a:pt x="1282700" y="223520"/>
                    <a:pt x="1276350" y="222250"/>
                  </a:cubicBezTo>
                  <a:cubicBezTo>
                    <a:pt x="1267460" y="219710"/>
                    <a:pt x="1258570" y="220980"/>
                    <a:pt x="1250950" y="215900"/>
                  </a:cubicBezTo>
                  <a:cubicBezTo>
                    <a:pt x="1247140" y="213360"/>
                    <a:pt x="1245870" y="215900"/>
                    <a:pt x="1243330" y="215900"/>
                  </a:cubicBezTo>
                  <a:cubicBezTo>
                    <a:pt x="1242060" y="215900"/>
                    <a:pt x="1240790" y="215900"/>
                    <a:pt x="1238250" y="217170"/>
                  </a:cubicBezTo>
                  <a:cubicBezTo>
                    <a:pt x="1236980" y="220980"/>
                    <a:pt x="1231900" y="223520"/>
                    <a:pt x="1225550" y="220980"/>
                  </a:cubicBezTo>
                  <a:cubicBezTo>
                    <a:pt x="1221740" y="219710"/>
                    <a:pt x="1219200" y="219710"/>
                    <a:pt x="1215390" y="220980"/>
                  </a:cubicBezTo>
                  <a:cubicBezTo>
                    <a:pt x="1211580" y="222250"/>
                    <a:pt x="1207770" y="222250"/>
                    <a:pt x="1202690" y="223520"/>
                  </a:cubicBezTo>
                  <a:lnTo>
                    <a:pt x="1201420" y="223520"/>
                  </a:lnTo>
                  <a:cubicBezTo>
                    <a:pt x="1191260" y="229870"/>
                    <a:pt x="1181100" y="224790"/>
                    <a:pt x="1169670" y="224790"/>
                  </a:cubicBezTo>
                  <a:lnTo>
                    <a:pt x="1163320" y="224790"/>
                  </a:lnTo>
                  <a:cubicBezTo>
                    <a:pt x="1155700" y="226060"/>
                    <a:pt x="1151890" y="219710"/>
                    <a:pt x="1146810" y="215900"/>
                  </a:cubicBezTo>
                  <a:cubicBezTo>
                    <a:pt x="1141730" y="212090"/>
                    <a:pt x="1136650" y="207010"/>
                    <a:pt x="1131570" y="204470"/>
                  </a:cubicBezTo>
                  <a:cubicBezTo>
                    <a:pt x="1130300" y="203200"/>
                    <a:pt x="1126490" y="204470"/>
                    <a:pt x="1123950" y="204470"/>
                  </a:cubicBezTo>
                  <a:lnTo>
                    <a:pt x="1112520" y="204470"/>
                  </a:lnTo>
                  <a:lnTo>
                    <a:pt x="1111250" y="203200"/>
                  </a:lnTo>
                  <a:cubicBezTo>
                    <a:pt x="1102360" y="205740"/>
                    <a:pt x="1097280" y="200660"/>
                    <a:pt x="1090930" y="195580"/>
                  </a:cubicBezTo>
                  <a:cubicBezTo>
                    <a:pt x="1087120" y="193040"/>
                    <a:pt x="1082040" y="190500"/>
                    <a:pt x="1078230" y="189230"/>
                  </a:cubicBezTo>
                  <a:cubicBezTo>
                    <a:pt x="1073150" y="186690"/>
                    <a:pt x="1066800" y="185420"/>
                    <a:pt x="1064260" y="179070"/>
                  </a:cubicBezTo>
                  <a:cubicBezTo>
                    <a:pt x="1062990" y="176530"/>
                    <a:pt x="1060450" y="176530"/>
                    <a:pt x="1059180" y="173990"/>
                  </a:cubicBezTo>
                  <a:cubicBezTo>
                    <a:pt x="1057910" y="171450"/>
                    <a:pt x="1056640" y="168910"/>
                    <a:pt x="1056640" y="167640"/>
                  </a:cubicBezTo>
                  <a:cubicBezTo>
                    <a:pt x="1056640" y="165100"/>
                    <a:pt x="1057910" y="162560"/>
                    <a:pt x="1059180" y="160020"/>
                  </a:cubicBezTo>
                  <a:cubicBezTo>
                    <a:pt x="1060450" y="156210"/>
                    <a:pt x="1057910" y="152400"/>
                    <a:pt x="1054100" y="149860"/>
                  </a:cubicBezTo>
                  <a:cubicBezTo>
                    <a:pt x="1052830" y="148590"/>
                    <a:pt x="1050290" y="148590"/>
                    <a:pt x="1050290" y="147320"/>
                  </a:cubicBezTo>
                  <a:cubicBezTo>
                    <a:pt x="1047750" y="139700"/>
                    <a:pt x="1041400" y="137160"/>
                    <a:pt x="1036320" y="130810"/>
                  </a:cubicBezTo>
                  <a:cubicBezTo>
                    <a:pt x="1032510" y="127000"/>
                    <a:pt x="1029970" y="121920"/>
                    <a:pt x="1027430" y="116840"/>
                  </a:cubicBezTo>
                  <a:cubicBezTo>
                    <a:pt x="1024890" y="114300"/>
                    <a:pt x="1023620" y="111760"/>
                    <a:pt x="1019810" y="109220"/>
                  </a:cubicBezTo>
                  <a:cubicBezTo>
                    <a:pt x="1010920" y="105410"/>
                    <a:pt x="1002030" y="101600"/>
                    <a:pt x="993140" y="96520"/>
                  </a:cubicBezTo>
                  <a:cubicBezTo>
                    <a:pt x="993140" y="106680"/>
                    <a:pt x="990600" y="104140"/>
                    <a:pt x="989330" y="101600"/>
                  </a:cubicBezTo>
                  <a:cubicBezTo>
                    <a:pt x="989330" y="97790"/>
                    <a:pt x="986790" y="96520"/>
                    <a:pt x="982980" y="96520"/>
                  </a:cubicBezTo>
                  <a:cubicBezTo>
                    <a:pt x="982980" y="96520"/>
                    <a:pt x="981710" y="96520"/>
                    <a:pt x="981710" y="95250"/>
                  </a:cubicBezTo>
                  <a:cubicBezTo>
                    <a:pt x="980440" y="87630"/>
                    <a:pt x="974090" y="90170"/>
                    <a:pt x="970280" y="88900"/>
                  </a:cubicBezTo>
                  <a:cubicBezTo>
                    <a:pt x="967740" y="87630"/>
                    <a:pt x="965200" y="86360"/>
                    <a:pt x="962660" y="87630"/>
                  </a:cubicBezTo>
                  <a:cubicBezTo>
                    <a:pt x="957580" y="88900"/>
                    <a:pt x="953770" y="85090"/>
                    <a:pt x="948690" y="83820"/>
                  </a:cubicBezTo>
                  <a:cubicBezTo>
                    <a:pt x="947420" y="83820"/>
                    <a:pt x="946150" y="83820"/>
                    <a:pt x="944880" y="85090"/>
                  </a:cubicBezTo>
                  <a:cubicBezTo>
                    <a:pt x="942340" y="87630"/>
                    <a:pt x="939800" y="87630"/>
                    <a:pt x="935990" y="85090"/>
                  </a:cubicBezTo>
                  <a:cubicBezTo>
                    <a:pt x="930910" y="81280"/>
                    <a:pt x="925830" y="81280"/>
                    <a:pt x="919480" y="83820"/>
                  </a:cubicBezTo>
                  <a:cubicBezTo>
                    <a:pt x="916940" y="85090"/>
                    <a:pt x="914400" y="85090"/>
                    <a:pt x="911860" y="83820"/>
                  </a:cubicBezTo>
                  <a:cubicBezTo>
                    <a:pt x="906780" y="81280"/>
                    <a:pt x="901700" y="77470"/>
                    <a:pt x="895350" y="74930"/>
                  </a:cubicBezTo>
                  <a:cubicBezTo>
                    <a:pt x="894080" y="74930"/>
                    <a:pt x="892810" y="73660"/>
                    <a:pt x="891540" y="73660"/>
                  </a:cubicBezTo>
                  <a:cubicBezTo>
                    <a:pt x="883920" y="74930"/>
                    <a:pt x="877570" y="72390"/>
                    <a:pt x="869950" y="74930"/>
                  </a:cubicBezTo>
                  <a:cubicBezTo>
                    <a:pt x="866140" y="76200"/>
                    <a:pt x="861060" y="76200"/>
                    <a:pt x="858520" y="81280"/>
                  </a:cubicBezTo>
                  <a:cubicBezTo>
                    <a:pt x="857250" y="82550"/>
                    <a:pt x="853440" y="82550"/>
                    <a:pt x="850900" y="83820"/>
                  </a:cubicBezTo>
                  <a:cubicBezTo>
                    <a:pt x="844550" y="85090"/>
                    <a:pt x="838200" y="86360"/>
                    <a:pt x="831850" y="83820"/>
                  </a:cubicBezTo>
                  <a:cubicBezTo>
                    <a:pt x="826770" y="81280"/>
                    <a:pt x="820420" y="82550"/>
                    <a:pt x="815340" y="81280"/>
                  </a:cubicBezTo>
                  <a:cubicBezTo>
                    <a:pt x="811530" y="80010"/>
                    <a:pt x="808990" y="77470"/>
                    <a:pt x="806450" y="76200"/>
                  </a:cubicBezTo>
                  <a:cubicBezTo>
                    <a:pt x="805180" y="74930"/>
                    <a:pt x="803910" y="73660"/>
                    <a:pt x="802640" y="73660"/>
                  </a:cubicBezTo>
                  <a:cubicBezTo>
                    <a:pt x="795020" y="71120"/>
                    <a:pt x="788670" y="66040"/>
                    <a:pt x="784860" y="59690"/>
                  </a:cubicBezTo>
                  <a:cubicBezTo>
                    <a:pt x="782320" y="55880"/>
                    <a:pt x="778510" y="52070"/>
                    <a:pt x="775970" y="48260"/>
                  </a:cubicBezTo>
                  <a:cubicBezTo>
                    <a:pt x="767080" y="45720"/>
                    <a:pt x="768350" y="35560"/>
                    <a:pt x="763270" y="30480"/>
                  </a:cubicBezTo>
                  <a:cubicBezTo>
                    <a:pt x="759460" y="25400"/>
                    <a:pt x="755650" y="22860"/>
                    <a:pt x="749300" y="21590"/>
                  </a:cubicBezTo>
                  <a:lnTo>
                    <a:pt x="748030" y="21590"/>
                  </a:lnTo>
                  <a:cubicBezTo>
                    <a:pt x="741680" y="16510"/>
                    <a:pt x="735330" y="20320"/>
                    <a:pt x="727710" y="20320"/>
                  </a:cubicBezTo>
                  <a:cubicBezTo>
                    <a:pt x="725170" y="20320"/>
                    <a:pt x="721360" y="17780"/>
                    <a:pt x="718820" y="16510"/>
                  </a:cubicBezTo>
                  <a:cubicBezTo>
                    <a:pt x="717550" y="13970"/>
                    <a:pt x="716280" y="12700"/>
                    <a:pt x="715010" y="12700"/>
                  </a:cubicBezTo>
                  <a:cubicBezTo>
                    <a:pt x="707390" y="11430"/>
                    <a:pt x="701040" y="6350"/>
                    <a:pt x="694690" y="0"/>
                  </a:cubicBezTo>
                  <a:cubicBezTo>
                    <a:pt x="692150" y="1270"/>
                    <a:pt x="689610" y="2540"/>
                    <a:pt x="687070" y="2540"/>
                  </a:cubicBezTo>
                  <a:cubicBezTo>
                    <a:pt x="684530" y="3810"/>
                    <a:pt x="680720" y="3810"/>
                    <a:pt x="676910" y="3810"/>
                  </a:cubicBezTo>
                  <a:cubicBezTo>
                    <a:pt x="671830" y="2540"/>
                    <a:pt x="666750" y="3810"/>
                    <a:pt x="661670" y="7620"/>
                  </a:cubicBezTo>
                  <a:cubicBezTo>
                    <a:pt x="659130" y="8890"/>
                    <a:pt x="657860" y="10160"/>
                    <a:pt x="655320" y="11430"/>
                  </a:cubicBezTo>
                  <a:cubicBezTo>
                    <a:pt x="652780" y="12700"/>
                    <a:pt x="651510" y="15240"/>
                    <a:pt x="648970" y="16510"/>
                  </a:cubicBezTo>
                  <a:cubicBezTo>
                    <a:pt x="647700" y="17780"/>
                    <a:pt x="645160" y="17780"/>
                    <a:pt x="643890" y="19050"/>
                  </a:cubicBezTo>
                  <a:lnTo>
                    <a:pt x="636270" y="22860"/>
                  </a:lnTo>
                  <a:cubicBezTo>
                    <a:pt x="636270" y="22860"/>
                    <a:pt x="635000" y="24130"/>
                    <a:pt x="635000" y="22860"/>
                  </a:cubicBezTo>
                  <a:cubicBezTo>
                    <a:pt x="629920" y="20320"/>
                    <a:pt x="626110" y="25400"/>
                    <a:pt x="622300" y="27940"/>
                  </a:cubicBezTo>
                  <a:cubicBezTo>
                    <a:pt x="618490" y="30480"/>
                    <a:pt x="613410" y="30480"/>
                    <a:pt x="609600" y="33020"/>
                  </a:cubicBezTo>
                  <a:lnTo>
                    <a:pt x="608330" y="33020"/>
                  </a:lnTo>
                  <a:cubicBezTo>
                    <a:pt x="601980" y="34290"/>
                    <a:pt x="595630" y="36830"/>
                    <a:pt x="589280" y="38100"/>
                  </a:cubicBezTo>
                  <a:cubicBezTo>
                    <a:pt x="586740" y="38100"/>
                    <a:pt x="585470" y="39370"/>
                    <a:pt x="582930" y="40640"/>
                  </a:cubicBezTo>
                  <a:cubicBezTo>
                    <a:pt x="579120" y="41910"/>
                    <a:pt x="575310" y="44450"/>
                    <a:pt x="571500" y="45720"/>
                  </a:cubicBezTo>
                  <a:cubicBezTo>
                    <a:pt x="568960" y="46990"/>
                    <a:pt x="565150" y="48260"/>
                    <a:pt x="562610" y="49530"/>
                  </a:cubicBezTo>
                  <a:lnTo>
                    <a:pt x="558800" y="49530"/>
                  </a:lnTo>
                  <a:cubicBezTo>
                    <a:pt x="558800" y="49530"/>
                    <a:pt x="556260" y="49530"/>
                    <a:pt x="554990" y="52070"/>
                  </a:cubicBezTo>
                  <a:cubicBezTo>
                    <a:pt x="549910" y="49530"/>
                    <a:pt x="543560" y="48260"/>
                    <a:pt x="538480" y="45720"/>
                  </a:cubicBezTo>
                  <a:cubicBezTo>
                    <a:pt x="534670" y="44450"/>
                    <a:pt x="525780" y="46990"/>
                    <a:pt x="523240" y="50800"/>
                  </a:cubicBezTo>
                  <a:cubicBezTo>
                    <a:pt x="521970" y="52070"/>
                    <a:pt x="520700" y="53340"/>
                    <a:pt x="519430" y="53340"/>
                  </a:cubicBezTo>
                  <a:cubicBezTo>
                    <a:pt x="518160" y="53340"/>
                    <a:pt x="515620" y="52070"/>
                    <a:pt x="514350" y="52070"/>
                  </a:cubicBezTo>
                  <a:cubicBezTo>
                    <a:pt x="513080" y="52070"/>
                    <a:pt x="511810" y="53340"/>
                    <a:pt x="509270" y="53340"/>
                  </a:cubicBezTo>
                  <a:cubicBezTo>
                    <a:pt x="509270" y="54610"/>
                    <a:pt x="510540" y="55880"/>
                    <a:pt x="510540" y="57150"/>
                  </a:cubicBezTo>
                  <a:cubicBezTo>
                    <a:pt x="506730" y="58420"/>
                    <a:pt x="500380" y="68580"/>
                    <a:pt x="500380" y="73660"/>
                  </a:cubicBezTo>
                  <a:cubicBezTo>
                    <a:pt x="494030" y="76200"/>
                    <a:pt x="486410" y="77470"/>
                    <a:pt x="483870" y="85090"/>
                  </a:cubicBezTo>
                  <a:cubicBezTo>
                    <a:pt x="483870" y="86360"/>
                    <a:pt x="482600" y="86360"/>
                    <a:pt x="482600" y="87630"/>
                  </a:cubicBezTo>
                  <a:cubicBezTo>
                    <a:pt x="474980" y="88900"/>
                    <a:pt x="473710" y="96520"/>
                    <a:pt x="469900" y="102870"/>
                  </a:cubicBezTo>
                  <a:lnTo>
                    <a:pt x="469900" y="105410"/>
                  </a:lnTo>
                  <a:cubicBezTo>
                    <a:pt x="468630" y="105410"/>
                    <a:pt x="467360" y="106680"/>
                    <a:pt x="466090" y="106680"/>
                  </a:cubicBezTo>
                  <a:cubicBezTo>
                    <a:pt x="461010" y="109220"/>
                    <a:pt x="458470" y="113030"/>
                    <a:pt x="457200" y="119380"/>
                  </a:cubicBezTo>
                  <a:cubicBezTo>
                    <a:pt x="455930" y="125730"/>
                    <a:pt x="455930" y="130810"/>
                    <a:pt x="454660" y="137160"/>
                  </a:cubicBezTo>
                  <a:cubicBezTo>
                    <a:pt x="452120" y="135890"/>
                    <a:pt x="448310" y="138430"/>
                    <a:pt x="447040" y="134620"/>
                  </a:cubicBezTo>
                  <a:lnTo>
                    <a:pt x="444500" y="134620"/>
                  </a:lnTo>
                  <a:cubicBezTo>
                    <a:pt x="440690" y="139700"/>
                    <a:pt x="436880" y="144780"/>
                    <a:pt x="433070" y="148590"/>
                  </a:cubicBezTo>
                  <a:cubicBezTo>
                    <a:pt x="429260" y="151130"/>
                    <a:pt x="425450" y="152400"/>
                    <a:pt x="420370" y="154940"/>
                  </a:cubicBezTo>
                  <a:lnTo>
                    <a:pt x="420370" y="157480"/>
                  </a:lnTo>
                  <a:cubicBezTo>
                    <a:pt x="415290" y="156210"/>
                    <a:pt x="411480" y="154940"/>
                    <a:pt x="407670" y="152400"/>
                  </a:cubicBezTo>
                  <a:cubicBezTo>
                    <a:pt x="406400" y="152400"/>
                    <a:pt x="405130" y="151130"/>
                    <a:pt x="405130" y="151130"/>
                  </a:cubicBezTo>
                  <a:cubicBezTo>
                    <a:pt x="403860" y="151130"/>
                    <a:pt x="403860" y="149860"/>
                    <a:pt x="403860" y="149860"/>
                  </a:cubicBezTo>
                  <a:cubicBezTo>
                    <a:pt x="402590" y="149860"/>
                    <a:pt x="402590" y="151130"/>
                    <a:pt x="402590" y="152400"/>
                  </a:cubicBezTo>
                  <a:cubicBezTo>
                    <a:pt x="402590" y="157480"/>
                    <a:pt x="400050" y="156210"/>
                    <a:pt x="397510" y="154940"/>
                  </a:cubicBezTo>
                  <a:cubicBezTo>
                    <a:pt x="394970" y="153670"/>
                    <a:pt x="392430" y="153670"/>
                    <a:pt x="391160" y="157480"/>
                  </a:cubicBezTo>
                  <a:cubicBezTo>
                    <a:pt x="391160" y="158750"/>
                    <a:pt x="389890" y="160020"/>
                    <a:pt x="388620" y="160020"/>
                  </a:cubicBezTo>
                  <a:cubicBezTo>
                    <a:pt x="384810" y="161290"/>
                    <a:pt x="381000" y="162560"/>
                    <a:pt x="379730" y="166370"/>
                  </a:cubicBezTo>
                  <a:cubicBezTo>
                    <a:pt x="378460" y="168910"/>
                    <a:pt x="377190" y="170180"/>
                    <a:pt x="374650" y="172720"/>
                  </a:cubicBezTo>
                  <a:lnTo>
                    <a:pt x="355600" y="172720"/>
                  </a:lnTo>
                  <a:cubicBezTo>
                    <a:pt x="353060" y="172720"/>
                    <a:pt x="350520" y="172720"/>
                    <a:pt x="347980" y="173990"/>
                  </a:cubicBezTo>
                  <a:cubicBezTo>
                    <a:pt x="345440" y="173990"/>
                    <a:pt x="342900" y="175260"/>
                    <a:pt x="339090" y="176530"/>
                  </a:cubicBezTo>
                  <a:cubicBezTo>
                    <a:pt x="336550" y="177800"/>
                    <a:pt x="332740" y="180340"/>
                    <a:pt x="330200" y="181610"/>
                  </a:cubicBezTo>
                  <a:cubicBezTo>
                    <a:pt x="328930" y="182880"/>
                    <a:pt x="327660" y="182880"/>
                    <a:pt x="326390" y="182880"/>
                  </a:cubicBezTo>
                  <a:cubicBezTo>
                    <a:pt x="320040" y="182880"/>
                    <a:pt x="316230" y="186690"/>
                    <a:pt x="312420" y="190500"/>
                  </a:cubicBezTo>
                  <a:cubicBezTo>
                    <a:pt x="308610" y="193040"/>
                    <a:pt x="306070" y="196850"/>
                    <a:pt x="302260" y="199390"/>
                  </a:cubicBezTo>
                  <a:cubicBezTo>
                    <a:pt x="299720" y="200660"/>
                    <a:pt x="297180" y="201930"/>
                    <a:pt x="295910" y="203200"/>
                  </a:cubicBezTo>
                  <a:cubicBezTo>
                    <a:pt x="293370" y="204470"/>
                    <a:pt x="292100" y="207010"/>
                    <a:pt x="289560" y="207010"/>
                  </a:cubicBezTo>
                  <a:cubicBezTo>
                    <a:pt x="287020" y="208280"/>
                    <a:pt x="283210" y="208280"/>
                    <a:pt x="280670" y="207010"/>
                  </a:cubicBezTo>
                  <a:cubicBezTo>
                    <a:pt x="276860" y="204470"/>
                    <a:pt x="273050" y="207010"/>
                    <a:pt x="270510" y="208280"/>
                  </a:cubicBezTo>
                  <a:cubicBezTo>
                    <a:pt x="266700" y="209550"/>
                    <a:pt x="264160" y="212090"/>
                    <a:pt x="261620" y="213360"/>
                  </a:cubicBezTo>
                  <a:cubicBezTo>
                    <a:pt x="262890" y="214630"/>
                    <a:pt x="262890" y="215900"/>
                    <a:pt x="264160" y="217170"/>
                  </a:cubicBezTo>
                  <a:lnTo>
                    <a:pt x="260350" y="217170"/>
                  </a:lnTo>
                  <a:cubicBezTo>
                    <a:pt x="260350" y="218440"/>
                    <a:pt x="259080" y="219710"/>
                    <a:pt x="259080" y="220980"/>
                  </a:cubicBezTo>
                  <a:cubicBezTo>
                    <a:pt x="257810" y="220980"/>
                    <a:pt x="256540" y="219710"/>
                    <a:pt x="256540" y="219710"/>
                  </a:cubicBezTo>
                  <a:cubicBezTo>
                    <a:pt x="252730" y="222250"/>
                    <a:pt x="248920" y="224790"/>
                    <a:pt x="245110" y="226060"/>
                  </a:cubicBezTo>
                  <a:cubicBezTo>
                    <a:pt x="243840" y="226060"/>
                    <a:pt x="242570" y="227330"/>
                    <a:pt x="242570" y="227330"/>
                  </a:cubicBezTo>
                  <a:cubicBezTo>
                    <a:pt x="237490" y="226060"/>
                    <a:pt x="231140" y="227330"/>
                    <a:pt x="227330" y="223520"/>
                  </a:cubicBezTo>
                  <a:cubicBezTo>
                    <a:pt x="224790" y="220980"/>
                    <a:pt x="220980" y="219710"/>
                    <a:pt x="218440" y="217170"/>
                  </a:cubicBezTo>
                  <a:cubicBezTo>
                    <a:pt x="214630" y="214630"/>
                    <a:pt x="209550" y="215900"/>
                    <a:pt x="205740" y="222250"/>
                  </a:cubicBezTo>
                  <a:lnTo>
                    <a:pt x="187960" y="204470"/>
                  </a:lnTo>
                  <a:cubicBezTo>
                    <a:pt x="186690" y="205740"/>
                    <a:pt x="184150" y="207010"/>
                    <a:pt x="182880" y="208280"/>
                  </a:cubicBezTo>
                  <a:cubicBezTo>
                    <a:pt x="181610" y="208280"/>
                    <a:pt x="181610" y="209550"/>
                    <a:pt x="180340" y="209550"/>
                  </a:cubicBezTo>
                  <a:cubicBezTo>
                    <a:pt x="175260" y="210820"/>
                    <a:pt x="170180" y="212090"/>
                    <a:pt x="163830" y="213360"/>
                  </a:cubicBezTo>
                  <a:cubicBezTo>
                    <a:pt x="160020" y="214630"/>
                    <a:pt x="157480" y="215900"/>
                    <a:pt x="157480" y="220980"/>
                  </a:cubicBezTo>
                  <a:cubicBezTo>
                    <a:pt x="152400" y="223520"/>
                    <a:pt x="147320" y="222250"/>
                    <a:pt x="143510" y="227330"/>
                  </a:cubicBezTo>
                  <a:lnTo>
                    <a:pt x="139700" y="227330"/>
                  </a:lnTo>
                  <a:cubicBezTo>
                    <a:pt x="132080" y="223520"/>
                    <a:pt x="125730" y="224790"/>
                    <a:pt x="120650" y="231140"/>
                  </a:cubicBezTo>
                  <a:cubicBezTo>
                    <a:pt x="119380" y="232410"/>
                    <a:pt x="118110" y="232410"/>
                    <a:pt x="115570" y="232410"/>
                  </a:cubicBezTo>
                  <a:cubicBezTo>
                    <a:pt x="109220" y="231140"/>
                    <a:pt x="104140" y="234950"/>
                    <a:pt x="99060" y="238760"/>
                  </a:cubicBezTo>
                  <a:cubicBezTo>
                    <a:pt x="96520" y="241300"/>
                    <a:pt x="93980" y="242570"/>
                    <a:pt x="90170" y="242570"/>
                  </a:cubicBezTo>
                  <a:cubicBezTo>
                    <a:pt x="83820" y="243840"/>
                    <a:pt x="78740" y="243840"/>
                    <a:pt x="72390" y="243840"/>
                  </a:cubicBezTo>
                  <a:cubicBezTo>
                    <a:pt x="72390" y="243840"/>
                    <a:pt x="71120" y="243840"/>
                    <a:pt x="71120" y="245110"/>
                  </a:cubicBezTo>
                  <a:cubicBezTo>
                    <a:pt x="66040" y="251460"/>
                    <a:pt x="59690" y="251460"/>
                    <a:pt x="52070" y="251460"/>
                  </a:cubicBezTo>
                  <a:cubicBezTo>
                    <a:pt x="44450" y="251460"/>
                    <a:pt x="36830" y="252730"/>
                    <a:pt x="30480" y="259080"/>
                  </a:cubicBezTo>
                  <a:cubicBezTo>
                    <a:pt x="26670" y="262890"/>
                    <a:pt x="21590" y="265430"/>
                    <a:pt x="16510" y="269240"/>
                  </a:cubicBezTo>
                  <a:cubicBezTo>
                    <a:pt x="15240" y="269240"/>
                    <a:pt x="13970" y="270510"/>
                    <a:pt x="13970" y="270510"/>
                  </a:cubicBezTo>
                  <a:cubicBezTo>
                    <a:pt x="10160" y="270510"/>
                    <a:pt x="5080" y="269240"/>
                    <a:pt x="1270" y="269240"/>
                  </a:cubicBezTo>
                  <a:cubicBezTo>
                    <a:pt x="0" y="284480"/>
                    <a:pt x="2540" y="300990"/>
                    <a:pt x="3810" y="317500"/>
                  </a:cubicBezTo>
                  <a:close/>
                </a:path>
              </a:pathLst>
            </a:custGeom>
            <a:blipFill>
              <a:blip r:embed="rId9"/>
              <a:stretch>
                <a:fillRect l="-1585" t="0" r="-1585" b="0"/>
              </a:stretch>
            </a:blipFill>
          </p:spPr>
        </p:sp>
      </p:grpSp>
      <p:sp>
        <p:nvSpPr>
          <p:cNvPr name="Freeform 10" id="10"/>
          <p:cNvSpPr/>
          <p:nvPr/>
        </p:nvSpPr>
        <p:spPr>
          <a:xfrm flipH="false" flipV="false" rot="0">
            <a:off x="2563860" y="3624736"/>
            <a:ext cx="6973521" cy="5169414"/>
          </a:xfrm>
          <a:custGeom>
            <a:avLst/>
            <a:gdLst/>
            <a:ahLst/>
            <a:cxnLst/>
            <a:rect r="r" b="b" t="t" l="l"/>
            <a:pathLst>
              <a:path h="5169414" w="6973521">
                <a:moveTo>
                  <a:pt x="0" y="0"/>
                </a:moveTo>
                <a:lnTo>
                  <a:pt x="6973521" y="0"/>
                </a:lnTo>
                <a:lnTo>
                  <a:pt x="6973521" y="5169414"/>
                </a:lnTo>
                <a:lnTo>
                  <a:pt x="0" y="5169414"/>
                </a:lnTo>
                <a:lnTo>
                  <a:pt x="0" y="0"/>
                </a:lnTo>
                <a:close/>
              </a:path>
            </a:pathLst>
          </a:custGeom>
          <a:blipFill>
            <a:blip r:embed="rId10"/>
            <a:stretch>
              <a:fillRect l="-46732" t="-25576" r="-91905" b="-36188"/>
            </a:stretch>
          </a:blipFill>
        </p:spPr>
      </p:sp>
      <p:sp>
        <p:nvSpPr>
          <p:cNvPr name="Freeform 11" id="11"/>
          <p:cNvSpPr/>
          <p:nvPr/>
        </p:nvSpPr>
        <p:spPr>
          <a:xfrm flipH="false" flipV="false" rot="0">
            <a:off x="1999732" y="3223285"/>
            <a:ext cx="8120059" cy="6008844"/>
          </a:xfrm>
          <a:custGeom>
            <a:avLst/>
            <a:gdLst/>
            <a:ahLst/>
            <a:cxnLst/>
            <a:rect r="r" b="b" t="t" l="l"/>
            <a:pathLst>
              <a:path h="6008844" w="8120059">
                <a:moveTo>
                  <a:pt x="0" y="0"/>
                </a:moveTo>
                <a:lnTo>
                  <a:pt x="8120060" y="0"/>
                </a:lnTo>
                <a:lnTo>
                  <a:pt x="8120060" y="6008844"/>
                </a:lnTo>
                <a:lnTo>
                  <a:pt x="0" y="6008844"/>
                </a:lnTo>
                <a:lnTo>
                  <a:pt x="0" y="0"/>
                </a:lnTo>
                <a:close/>
              </a:path>
            </a:pathLst>
          </a:custGeom>
          <a:blipFill>
            <a:blip r:embed="rId11"/>
            <a:stretch>
              <a:fillRect l="0" t="0" r="0" b="0"/>
            </a:stretch>
          </a:blipFill>
        </p:spPr>
      </p:sp>
      <p:sp>
        <p:nvSpPr>
          <p:cNvPr name="Freeform 12" id="12"/>
          <p:cNvSpPr/>
          <p:nvPr/>
        </p:nvSpPr>
        <p:spPr>
          <a:xfrm flipH="false" flipV="false" rot="0">
            <a:off x="9005647" y="6435769"/>
            <a:ext cx="1858137" cy="3162787"/>
          </a:xfrm>
          <a:custGeom>
            <a:avLst/>
            <a:gdLst/>
            <a:ahLst/>
            <a:cxnLst/>
            <a:rect r="r" b="b" t="t" l="l"/>
            <a:pathLst>
              <a:path h="3162787" w="1858137">
                <a:moveTo>
                  <a:pt x="0" y="0"/>
                </a:moveTo>
                <a:lnTo>
                  <a:pt x="1858138" y="0"/>
                </a:lnTo>
                <a:lnTo>
                  <a:pt x="1858138" y="3162787"/>
                </a:lnTo>
                <a:lnTo>
                  <a:pt x="0" y="3162787"/>
                </a:lnTo>
                <a:lnTo>
                  <a:pt x="0" y="0"/>
                </a:lnTo>
                <a:close/>
              </a:path>
            </a:pathLst>
          </a:custGeom>
          <a:blipFill>
            <a:blip r:embed="rId12"/>
            <a:stretch>
              <a:fillRect l="0" t="0" r="0" b="0"/>
            </a:stretch>
          </a:blipFill>
        </p:spPr>
      </p:sp>
      <p:sp>
        <p:nvSpPr>
          <p:cNvPr name="Freeform 13" id="13"/>
          <p:cNvSpPr/>
          <p:nvPr/>
        </p:nvSpPr>
        <p:spPr>
          <a:xfrm flipH="false" flipV="false" rot="-1181603">
            <a:off x="10935201" y="1427985"/>
            <a:ext cx="2519198" cy="861108"/>
          </a:xfrm>
          <a:custGeom>
            <a:avLst/>
            <a:gdLst/>
            <a:ahLst/>
            <a:cxnLst/>
            <a:rect r="r" b="b" t="t" l="l"/>
            <a:pathLst>
              <a:path h="861108" w="2519198">
                <a:moveTo>
                  <a:pt x="0" y="0"/>
                </a:moveTo>
                <a:lnTo>
                  <a:pt x="2519198" y="0"/>
                </a:lnTo>
                <a:lnTo>
                  <a:pt x="2519198" y="861108"/>
                </a:lnTo>
                <a:lnTo>
                  <a:pt x="0" y="861108"/>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4" id="14"/>
          <p:cNvSpPr/>
          <p:nvPr/>
        </p:nvSpPr>
        <p:spPr>
          <a:xfrm flipH="false" flipV="false" rot="0">
            <a:off x="15390028" y="4517300"/>
            <a:ext cx="1314259" cy="4714829"/>
          </a:xfrm>
          <a:custGeom>
            <a:avLst/>
            <a:gdLst/>
            <a:ahLst/>
            <a:cxnLst/>
            <a:rect r="r" b="b" t="t" l="l"/>
            <a:pathLst>
              <a:path h="4714829" w="1314259">
                <a:moveTo>
                  <a:pt x="0" y="0"/>
                </a:moveTo>
                <a:lnTo>
                  <a:pt x="1314259" y="0"/>
                </a:lnTo>
                <a:lnTo>
                  <a:pt x="1314259" y="4714829"/>
                </a:lnTo>
                <a:lnTo>
                  <a:pt x="0" y="4714829"/>
                </a:lnTo>
                <a:lnTo>
                  <a:pt x="0" y="0"/>
                </a:lnTo>
                <a:close/>
              </a:path>
            </a:pathLst>
          </a:custGeom>
          <a:blipFill>
            <a:blip r:embed="rId15"/>
            <a:stretch>
              <a:fillRect l="0" t="0" r="0" b="0"/>
            </a:stretch>
          </a:blipFill>
        </p:spPr>
      </p:sp>
      <p:sp>
        <p:nvSpPr>
          <p:cNvPr name="TextBox 15" id="15"/>
          <p:cNvSpPr txBox="true"/>
          <p:nvPr/>
        </p:nvSpPr>
        <p:spPr>
          <a:xfrm rot="0">
            <a:off x="1028700" y="71130"/>
            <a:ext cx="9791893" cy="3308116"/>
          </a:xfrm>
          <a:prstGeom prst="rect">
            <a:avLst/>
          </a:prstGeom>
        </p:spPr>
        <p:txBody>
          <a:bodyPr anchor="t" rtlCol="false" tIns="0" lIns="0" bIns="0" rIns="0">
            <a:spAutoFit/>
          </a:bodyPr>
          <a:lstStyle/>
          <a:p>
            <a:pPr algn="ctr">
              <a:lnSpc>
                <a:spcPts val="12962"/>
              </a:lnSpc>
            </a:pPr>
            <a:r>
              <a:rPr lang="en-US" sz="9259">
                <a:solidFill>
                  <a:srgbClr val="C3545B"/>
                </a:solidFill>
                <a:latin typeface="Brasika"/>
                <a:ea typeface="Brasika"/>
                <a:cs typeface="Brasika"/>
                <a:sym typeface="Brasika"/>
              </a:rPr>
              <a:t>Hasil pembelajaran</a:t>
            </a:r>
          </a:p>
        </p:txBody>
      </p:sp>
      <p:sp>
        <p:nvSpPr>
          <p:cNvPr name="Freeform 16" id="16"/>
          <p:cNvSpPr/>
          <p:nvPr/>
        </p:nvSpPr>
        <p:spPr>
          <a:xfrm flipH="false" flipV="false" rot="0">
            <a:off x="16937810" y="-255806"/>
            <a:ext cx="4292448" cy="10798612"/>
          </a:xfrm>
          <a:custGeom>
            <a:avLst/>
            <a:gdLst/>
            <a:ahLst/>
            <a:cxnLst/>
            <a:rect r="r" b="b" t="t" l="l"/>
            <a:pathLst>
              <a:path h="10798612" w="4292448">
                <a:moveTo>
                  <a:pt x="0" y="0"/>
                </a:moveTo>
                <a:lnTo>
                  <a:pt x="4292448" y="0"/>
                </a:lnTo>
                <a:lnTo>
                  <a:pt x="4292448" y="10798612"/>
                </a:lnTo>
                <a:lnTo>
                  <a:pt x="0" y="10798612"/>
                </a:lnTo>
                <a:lnTo>
                  <a:pt x="0" y="0"/>
                </a:lnTo>
                <a:close/>
              </a:path>
            </a:pathLst>
          </a:custGeom>
          <a:blipFill>
            <a:blip r:embed="rId16"/>
            <a:stretch>
              <a:fillRect l="0" t="0" r="0" b="0"/>
            </a:stretch>
          </a:blipFill>
        </p:spPr>
      </p:sp>
      <p:sp>
        <p:nvSpPr>
          <p:cNvPr name="Freeform 17" id="17"/>
          <p:cNvSpPr/>
          <p:nvPr/>
        </p:nvSpPr>
        <p:spPr>
          <a:xfrm flipH="false" flipV="false" rot="455011">
            <a:off x="470265" y="6771289"/>
            <a:ext cx="1116871" cy="1283759"/>
          </a:xfrm>
          <a:custGeom>
            <a:avLst/>
            <a:gdLst/>
            <a:ahLst/>
            <a:cxnLst/>
            <a:rect r="r" b="b" t="t" l="l"/>
            <a:pathLst>
              <a:path h="1283759" w="1116871">
                <a:moveTo>
                  <a:pt x="0" y="0"/>
                </a:moveTo>
                <a:lnTo>
                  <a:pt x="1116870" y="0"/>
                </a:lnTo>
                <a:lnTo>
                  <a:pt x="1116870" y="1283760"/>
                </a:lnTo>
                <a:lnTo>
                  <a:pt x="0" y="1283760"/>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Freeform 18" id="18"/>
          <p:cNvSpPr/>
          <p:nvPr/>
        </p:nvSpPr>
        <p:spPr>
          <a:xfrm flipH="false" flipV="false" rot="-1144350">
            <a:off x="9323089" y="1175941"/>
            <a:ext cx="1116871" cy="1283759"/>
          </a:xfrm>
          <a:custGeom>
            <a:avLst/>
            <a:gdLst/>
            <a:ahLst/>
            <a:cxnLst/>
            <a:rect r="r" b="b" t="t" l="l"/>
            <a:pathLst>
              <a:path h="1283759" w="1116871">
                <a:moveTo>
                  <a:pt x="0" y="0"/>
                </a:moveTo>
                <a:lnTo>
                  <a:pt x="1116870" y="0"/>
                </a:lnTo>
                <a:lnTo>
                  <a:pt x="1116870" y="1283760"/>
                </a:lnTo>
                <a:lnTo>
                  <a:pt x="0" y="1283760"/>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Freeform 19" id="19"/>
          <p:cNvSpPr/>
          <p:nvPr/>
        </p:nvSpPr>
        <p:spPr>
          <a:xfrm flipH="false" flipV="true" rot="0">
            <a:off x="-2016396" y="-3947053"/>
            <a:ext cx="7555720" cy="7423495"/>
          </a:xfrm>
          <a:custGeom>
            <a:avLst/>
            <a:gdLst/>
            <a:ahLst/>
            <a:cxnLst/>
            <a:rect r="r" b="b" t="t" l="l"/>
            <a:pathLst>
              <a:path h="7423495" w="7555720">
                <a:moveTo>
                  <a:pt x="0" y="7423496"/>
                </a:moveTo>
                <a:lnTo>
                  <a:pt x="7555721" y="7423496"/>
                </a:lnTo>
                <a:lnTo>
                  <a:pt x="7555721" y="0"/>
                </a:lnTo>
                <a:lnTo>
                  <a:pt x="0" y="0"/>
                </a:lnTo>
                <a:lnTo>
                  <a:pt x="0" y="7423496"/>
                </a:lnTo>
                <a:close/>
              </a:path>
            </a:pathLst>
          </a:custGeom>
          <a:blipFill>
            <a:blip r:embed="rId19"/>
            <a:stretch>
              <a:fillRect l="0" t="0" r="0" b="0"/>
            </a:stretch>
          </a:blipFill>
        </p:spPr>
      </p:sp>
      <p:sp>
        <p:nvSpPr>
          <p:cNvPr name="TextBox 20" id="20"/>
          <p:cNvSpPr txBox="true"/>
          <p:nvPr/>
        </p:nvSpPr>
        <p:spPr>
          <a:xfrm rot="0">
            <a:off x="2362913" y="3529486"/>
            <a:ext cx="7571803" cy="5016855"/>
          </a:xfrm>
          <a:prstGeom prst="rect">
            <a:avLst/>
          </a:prstGeom>
        </p:spPr>
        <p:txBody>
          <a:bodyPr anchor="t" rtlCol="false" tIns="0" lIns="0" bIns="0" rIns="0">
            <a:spAutoFit/>
          </a:bodyPr>
          <a:lstStyle/>
          <a:p>
            <a:pPr algn="l">
              <a:lnSpc>
                <a:spcPts val="3955"/>
              </a:lnSpc>
            </a:pPr>
            <a:r>
              <a:rPr lang="en-US" sz="3090">
                <a:solidFill>
                  <a:srgbClr val="7A587B"/>
                </a:solidFill>
                <a:latin typeface="Jua"/>
                <a:ea typeface="Jua"/>
                <a:cs typeface="Jua"/>
                <a:sym typeface="Jua"/>
              </a:rPr>
              <a:t>Hasil dan pembelajara tentang data siswa</a:t>
            </a:r>
          </a:p>
          <a:p>
            <a:pPr algn="l">
              <a:lnSpc>
                <a:spcPts val="3955"/>
              </a:lnSpc>
            </a:pPr>
          </a:p>
          <a:p>
            <a:pPr algn="l">
              <a:lnSpc>
                <a:spcPts val="3955"/>
              </a:lnSpc>
            </a:pPr>
            <a:r>
              <a:rPr lang="en-US" sz="3090">
                <a:solidFill>
                  <a:srgbClr val="7A587B"/>
                </a:solidFill>
                <a:latin typeface="Jua"/>
                <a:ea typeface="Jua"/>
                <a:cs typeface="Jua"/>
                <a:sym typeface="Jua"/>
              </a:rPr>
              <a:t>Dari pengolahan data siswa, diperoleh informasi yang lebih teratur dan mudah diakses, seperti kehadiran, nilai, dan identitas siswa. Pembelajaran yang didapat yaitu pentingnya ketelitian dalam memasukkan, memperbarui, serta menjaga keakuratan data agar sistem berjalan dengan baik.</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18444" r="0" b="0"/>
            </a:stretch>
          </a:blipFill>
        </p:spPr>
      </p:sp>
      <p:sp>
        <p:nvSpPr>
          <p:cNvPr name="Freeform 3" id="3"/>
          <p:cNvSpPr/>
          <p:nvPr/>
        </p:nvSpPr>
        <p:spPr>
          <a:xfrm flipH="false" flipV="false" rot="362410">
            <a:off x="-2577567" y="41801"/>
            <a:ext cx="7212534" cy="10542806"/>
          </a:xfrm>
          <a:custGeom>
            <a:avLst/>
            <a:gdLst/>
            <a:ahLst/>
            <a:cxnLst/>
            <a:rect r="r" b="b" t="t" l="l"/>
            <a:pathLst>
              <a:path h="10542806" w="7212534">
                <a:moveTo>
                  <a:pt x="0" y="0"/>
                </a:moveTo>
                <a:lnTo>
                  <a:pt x="7212534" y="0"/>
                </a:lnTo>
                <a:lnTo>
                  <a:pt x="7212534" y="10542806"/>
                </a:lnTo>
                <a:lnTo>
                  <a:pt x="0" y="10542806"/>
                </a:lnTo>
                <a:lnTo>
                  <a:pt x="0" y="0"/>
                </a:lnTo>
                <a:close/>
              </a:path>
            </a:pathLst>
          </a:custGeom>
          <a:blipFill>
            <a:blip r:embed="rId3">
              <a:alphaModFix amt="70000"/>
            </a:blip>
            <a:stretch>
              <a:fillRect l="-50681" t="-27208" r="-26542" b="-45379"/>
            </a:stretch>
          </a:blipFill>
        </p:spPr>
      </p:sp>
      <p:sp>
        <p:nvSpPr>
          <p:cNvPr name="Freeform 4" id="4"/>
          <p:cNvSpPr/>
          <p:nvPr/>
        </p:nvSpPr>
        <p:spPr>
          <a:xfrm flipH="true" flipV="false" rot="0">
            <a:off x="-1763481" y="-124766"/>
            <a:ext cx="2792181" cy="10536532"/>
          </a:xfrm>
          <a:custGeom>
            <a:avLst/>
            <a:gdLst/>
            <a:ahLst/>
            <a:cxnLst/>
            <a:rect r="r" b="b" t="t" l="l"/>
            <a:pathLst>
              <a:path h="10536532" w="2792181">
                <a:moveTo>
                  <a:pt x="2792181" y="0"/>
                </a:moveTo>
                <a:lnTo>
                  <a:pt x="0" y="0"/>
                </a:lnTo>
                <a:lnTo>
                  <a:pt x="0" y="10536532"/>
                </a:lnTo>
                <a:lnTo>
                  <a:pt x="2792181" y="10536532"/>
                </a:lnTo>
                <a:lnTo>
                  <a:pt x="2792181" y="0"/>
                </a:lnTo>
                <a:close/>
              </a:path>
            </a:pathLst>
          </a:custGeom>
          <a:blipFill>
            <a:blip r:embed="rId4"/>
            <a:stretch>
              <a:fillRect l="0" t="0" r="0" b="0"/>
            </a:stretch>
          </a:blipFill>
        </p:spPr>
      </p:sp>
      <p:sp>
        <p:nvSpPr>
          <p:cNvPr name="Freeform 5" id="5"/>
          <p:cNvSpPr/>
          <p:nvPr/>
        </p:nvSpPr>
        <p:spPr>
          <a:xfrm flipH="false" flipV="true" rot="-9821368">
            <a:off x="-1792261" y="8486712"/>
            <a:ext cx="11291382" cy="4010937"/>
          </a:xfrm>
          <a:custGeom>
            <a:avLst/>
            <a:gdLst/>
            <a:ahLst/>
            <a:cxnLst/>
            <a:rect r="r" b="b" t="t" l="l"/>
            <a:pathLst>
              <a:path h="4010937" w="11291382">
                <a:moveTo>
                  <a:pt x="0" y="4010937"/>
                </a:moveTo>
                <a:lnTo>
                  <a:pt x="11291382" y="4010937"/>
                </a:lnTo>
                <a:lnTo>
                  <a:pt x="11291382" y="0"/>
                </a:lnTo>
                <a:lnTo>
                  <a:pt x="0" y="0"/>
                </a:lnTo>
                <a:lnTo>
                  <a:pt x="0" y="4010937"/>
                </a:lnTo>
                <a:close/>
              </a:path>
            </a:pathLst>
          </a:custGeom>
          <a:blipFill>
            <a:blip r:embed="rId5"/>
            <a:stretch>
              <a:fillRect l="0" t="0" r="0" b="-204752"/>
            </a:stretch>
          </a:blipFill>
        </p:spPr>
      </p:sp>
      <p:sp>
        <p:nvSpPr>
          <p:cNvPr name="Freeform 6" id="6"/>
          <p:cNvSpPr/>
          <p:nvPr/>
        </p:nvSpPr>
        <p:spPr>
          <a:xfrm flipH="false" flipV="false" rot="-5762508">
            <a:off x="676540" y="2973793"/>
            <a:ext cx="8399374" cy="4806885"/>
          </a:xfrm>
          <a:custGeom>
            <a:avLst/>
            <a:gdLst/>
            <a:ahLst/>
            <a:cxnLst/>
            <a:rect r="r" b="b" t="t" l="l"/>
            <a:pathLst>
              <a:path h="4806885" w="8399374">
                <a:moveTo>
                  <a:pt x="0" y="0"/>
                </a:moveTo>
                <a:lnTo>
                  <a:pt x="8399374" y="0"/>
                </a:lnTo>
                <a:lnTo>
                  <a:pt x="8399374" y="4806884"/>
                </a:lnTo>
                <a:lnTo>
                  <a:pt x="0" y="4806884"/>
                </a:lnTo>
                <a:lnTo>
                  <a:pt x="0" y="0"/>
                </a:lnTo>
                <a:close/>
              </a:path>
            </a:pathLst>
          </a:custGeom>
          <a:blipFill>
            <a:blip r:embed="rId6"/>
            <a:stretch>
              <a:fillRect l="-11124" t="0" r="0" b="0"/>
            </a:stretch>
          </a:blipFill>
        </p:spPr>
      </p:sp>
      <p:sp>
        <p:nvSpPr>
          <p:cNvPr name="Freeform 7" id="7"/>
          <p:cNvSpPr/>
          <p:nvPr/>
        </p:nvSpPr>
        <p:spPr>
          <a:xfrm flipH="false" flipV="false" rot="650035">
            <a:off x="2008311" y="1123384"/>
            <a:ext cx="5121073" cy="8310058"/>
          </a:xfrm>
          <a:custGeom>
            <a:avLst/>
            <a:gdLst/>
            <a:ahLst/>
            <a:cxnLst/>
            <a:rect r="r" b="b" t="t" l="l"/>
            <a:pathLst>
              <a:path h="8310058" w="5121073">
                <a:moveTo>
                  <a:pt x="0" y="0"/>
                </a:moveTo>
                <a:lnTo>
                  <a:pt x="5121073" y="0"/>
                </a:lnTo>
                <a:lnTo>
                  <a:pt x="5121073" y="8310058"/>
                </a:lnTo>
                <a:lnTo>
                  <a:pt x="0" y="8310058"/>
                </a:lnTo>
                <a:lnTo>
                  <a:pt x="0" y="0"/>
                </a:lnTo>
                <a:close/>
              </a:path>
            </a:pathLst>
          </a:custGeom>
          <a:blipFill>
            <a:blip r:embed="rId7"/>
            <a:stretch>
              <a:fillRect l="0" t="0" r="0" b="0"/>
            </a:stretch>
          </a:blipFill>
        </p:spPr>
      </p:sp>
      <p:grpSp>
        <p:nvGrpSpPr>
          <p:cNvPr name="Group 8" id="8"/>
          <p:cNvGrpSpPr>
            <a:grpSpLocks noChangeAspect="true"/>
          </p:cNvGrpSpPr>
          <p:nvPr/>
        </p:nvGrpSpPr>
        <p:grpSpPr>
          <a:xfrm rot="0">
            <a:off x="2247328" y="1535409"/>
            <a:ext cx="4826910" cy="7683652"/>
            <a:chOff x="0" y="0"/>
            <a:chExt cx="8089900" cy="12877800"/>
          </a:xfrm>
        </p:grpSpPr>
        <p:sp>
          <p:nvSpPr>
            <p:cNvPr name="Freeform 9" id="9"/>
            <p:cNvSpPr/>
            <p:nvPr/>
          </p:nvSpPr>
          <p:spPr>
            <a:xfrm flipH="false" flipV="false" rot="0">
              <a:off x="431800" y="260350"/>
              <a:ext cx="7533639" cy="4434840"/>
            </a:xfrm>
            <a:custGeom>
              <a:avLst/>
              <a:gdLst/>
              <a:ahLst/>
              <a:cxnLst/>
              <a:rect r="r" b="b" t="t" l="l"/>
              <a:pathLst>
                <a:path h="4434840" w="7533639">
                  <a:moveTo>
                    <a:pt x="7484110" y="4419600"/>
                  </a:moveTo>
                  <a:cubicBezTo>
                    <a:pt x="7484110" y="4419600"/>
                    <a:pt x="4975860" y="4404360"/>
                    <a:pt x="3801110" y="4419600"/>
                  </a:cubicBezTo>
                  <a:cubicBezTo>
                    <a:pt x="2626360" y="4434840"/>
                    <a:pt x="1087120" y="4419600"/>
                    <a:pt x="1087120" y="4419600"/>
                  </a:cubicBezTo>
                  <a:lnTo>
                    <a:pt x="49530" y="4419600"/>
                  </a:lnTo>
                  <a:cubicBezTo>
                    <a:pt x="49530" y="4419600"/>
                    <a:pt x="0" y="2293620"/>
                    <a:pt x="49530" y="1910080"/>
                  </a:cubicBezTo>
                  <a:cubicBezTo>
                    <a:pt x="99060" y="1526540"/>
                    <a:pt x="49530" y="13970"/>
                    <a:pt x="49530" y="13970"/>
                  </a:cubicBezTo>
                  <a:lnTo>
                    <a:pt x="2401570" y="13970"/>
                  </a:lnTo>
                  <a:cubicBezTo>
                    <a:pt x="3977640" y="13970"/>
                    <a:pt x="4546600" y="0"/>
                    <a:pt x="5816600" y="13970"/>
                  </a:cubicBezTo>
                  <a:cubicBezTo>
                    <a:pt x="7086600" y="27940"/>
                    <a:pt x="7485380" y="13970"/>
                    <a:pt x="7485380" y="13970"/>
                  </a:cubicBezTo>
                  <a:cubicBezTo>
                    <a:pt x="7485380" y="13970"/>
                    <a:pt x="7490461" y="906780"/>
                    <a:pt x="7512050" y="1253490"/>
                  </a:cubicBezTo>
                  <a:cubicBezTo>
                    <a:pt x="7533639" y="1600200"/>
                    <a:pt x="7485380" y="3834130"/>
                    <a:pt x="7485380" y="3834130"/>
                  </a:cubicBezTo>
                  <a:lnTo>
                    <a:pt x="7485380" y="4419600"/>
                  </a:lnTo>
                  <a:lnTo>
                    <a:pt x="7484110" y="4419600"/>
                  </a:lnTo>
                  <a:close/>
                </a:path>
              </a:pathLst>
            </a:custGeom>
            <a:blipFill>
              <a:blip r:embed="rId8"/>
              <a:stretch>
                <a:fillRect l="0" t="-77213" r="0" b="-77213"/>
              </a:stretch>
            </a:blipFill>
          </p:spPr>
        </p:sp>
        <p:sp>
          <p:nvSpPr>
            <p:cNvPr name="Freeform 10" id="10"/>
            <p:cNvSpPr/>
            <p:nvPr/>
          </p:nvSpPr>
          <p:spPr>
            <a:xfrm flipH="false" flipV="false" rot="0">
              <a:off x="271780" y="3496310"/>
              <a:ext cx="7589520" cy="6064250"/>
            </a:xfrm>
            <a:custGeom>
              <a:avLst/>
              <a:gdLst/>
              <a:ahLst/>
              <a:cxnLst/>
              <a:rect r="r" b="b" t="t" l="l"/>
              <a:pathLst>
                <a:path h="6064250" w="7589520">
                  <a:moveTo>
                    <a:pt x="7484110" y="6064250"/>
                  </a:moveTo>
                  <a:cubicBezTo>
                    <a:pt x="7484110" y="6064250"/>
                    <a:pt x="4961890" y="6002020"/>
                    <a:pt x="3782060" y="5999480"/>
                  </a:cubicBezTo>
                  <a:cubicBezTo>
                    <a:pt x="2602230" y="5996941"/>
                    <a:pt x="1052830" y="5952490"/>
                    <a:pt x="1052830" y="5952490"/>
                  </a:cubicBezTo>
                  <a:lnTo>
                    <a:pt x="7620" y="5934710"/>
                  </a:lnTo>
                  <a:cubicBezTo>
                    <a:pt x="7620" y="5934710"/>
                    <a:pt x="0" y="3542029"/>
                    <a:pt x="57150" y="3110229"/>
                  </a:cubicBezTo>
                  <a:cubicBezTo>
                    <a:pt x="114300" y="2678429"/>
                    <a:pt x="93980" y="976629"/>
                    <a:pt x="93980" y="976629"/>
                  </a:cubicBezTo>
                  <a:cubicBezTo>
                    <a:pt x="93980" y="976629"/>
                    <a:pt x="701040" y="1243329"/>
                    <a:pt x="2277110" y="1083309"/>
                  </a:cubicBezTo>
                  <a:cubicBezTo>
                    <a:pt x="3135630" y="995680"/>
                    <a:pt x="3868420" y="690880"/>
                    <a:pt x="4465320" y="681990"/>
                  </a:cubicBezTo>
                  <a:cubicBezTo>
                    <a:pt x="4706620" y="678180"/>
                    <a:pt x="4979670" y="838200"/>
                    <a:pt x="5278120" y="674370"/>
                  </a:cubicBezTo>
                  <a:cubicBezTo>
                    <a:pt x="5474970" y="566420"/>
                    <a:pt x="5690870" y="405130"/>
                    <a:pt x="5844540" y="330200"/>
                  </a:cubicBezTo>
                  <a:cubicBezTo>
                    <a:pt x="5900420" y="304800"/>
                    <a:pt x="5962650" y="294640"/>
                    <a:pt x="6023610" y="299720"/>
                  </a:cubicBezTo>
                  <a:cubicBezTo>
                    <a:pt x="6070600" y="280670"/>
                    <a:pt x="6212840" y="191770"/>
                    <a:pt x="6283960" y="182880"/>
                  </a:cubicBezTo>
                  <a:cubicBezTo>
                    <a:pt x="6350000" y="175260"/>
                    <a:pt x="7588250" y="0"/>
                    <a:pt x="7588250" y="0"/>
                  </a:cubicBezTo>
                  <a:cubicBezTo>
                    <a:pt x="7588250" y="0"/>
                    <a:pt x="7556500" y="2112010"/>
                    <a:pt x="7573010" y="2503170"/>
                  </a:cubicBezTo>
                  <a:cubicBezTo>
                    <a:pt x="7589520" y="2894330"/>
                    <a:pt x="7495540" y="5406390"/>
                    <a:pt x="7495540" y="5406390"/>
                  </a:cubicBezTo>
                  <a:lnTo>
                    <a:pt x="7484110" y="6064250"/>
                  </a:lnTo>
                  <a:close/>
                </a:path>
              </a:pathLst>
            </a:custGeom>
            <a:blipFill>
              <a:blip r:embed="rId9"/>
              <a:stretch>
                <a:fillRect l="0" t="-43816" r="0" b="-43816"/>
              </a:stretch>
            </a:blipFill>
          </p:spPr>
        </p:sp>
        <p:sp>
          <p:nvSpPr>
            <p:cNvPr name="Freeform 11" id="11"/>
            <p:cNvSpPr/>
            <p:nvPr/>
          </p:nvSpPr>
          <p:spPr>
            <a:xfrm flipH="false" flipV="false" rot="0">
              <a:off x="501650" y="7593331"/>
              <a:ext cx="7567930" cy="5038090"/>
            </a:xfrm>
            <a:custGeom>
              <a:avLst/>
              <a:gdLst/>
              <a:ahLst/>
              <a:cxnLst/>
              <a:rect r="r" b="b" t="t" l="l"/>
              <a:pathLst>
                <a:path h="5038090" w="7567930">
                  <a:moveTo>
                    <a:pt x="85090" y="1249679"/>
                  </a:moveTo>
                  <a:cubicBezTo>
                    <a:pt x="85090" y="1249679"/>
                    <a:pt x="2078990" y="1145539"/>
                    <a:pt x="3616960" y="1036319"/>
                  </a:cubicBezTo>
                  <a:cubicBezTo>
                    <a:pt x="3681730" y="1031239"/>
                    <a:pt x="3776980" y="913129"/>
                    <a:pt x="3840480" y="908049"/>
                  </a:cubicBezTo>
                  <a:cubicBezTo>
                    <a:pt x="4370070" y="873759"/>
                    <a:pt x="4781550" y="810259"/>
                    <a:pt x="5074920" y="748030"/>
                  </a:cubicBezTo>
                  <a:cubicBezTo>
                    <a:pt x="6032501" y="546099"/>
                    <a:pt x="6893561" y="130810"/>
                    <a:pt x="6893561" y="130810"/>
                  </a:cubicBezTo>
                  <a:lnTo>
                    <a:pt x="7491730" y="0"/>
                  </a:lnTo>
                  <a:cubicBezTo>
                    <a:pt x="7491730" y="0"/>
                    <a:pt x="7567930" y="2391410"/>
                    <a:pt x="7522211" y="2824480"/>
                  </a:cubicBezTo>
                  <a:cubicBezTo>
                    <a:pt x="7476491" y="3257549"/>
                    <a:pt x="7545070" y="4958080"/>
                    <a:pt x="7545070" y="4958080"/>
                  </a:cubicBezTo>
                  <a:lnTo>
                    <a:pt x="5180330" y="4983480"/>
                  </a:lnTo>
                  <a:cubicBezTo>
                    <a:pt x="3595370" y="4999989"/>
                    <a:pt x="3023870" y="5022849"/>
                    <a:pt x="1746250" y="5020310"/>
                  </a:cubicBezTo>
                  <a:cubicBezTo>
                    <a:pt x="468630" y="5017771"/>
                    <a:pt x="68580" y="5038090"/>
                    <a:pt x="68580" y="5038090"/>
                  </a:cubicBezTo>
                  <a:cubicBezTo>
                    <a:pt x="68580" y="5038090"/>
                    <a:pt x="53340" y="4033521"/>
                    <a:pt x="26670" y="3643630"/>
                  </a:cubicBezTo>
                  <a:cubicBezTo>
                    <a:pt x="0" y="3253740"/>
                    <a:pt x="63500" y="1398269"/>
                    <a:pt x="63500" y="1398269"/>
                  </a:cubicBezTo>
                  <a:lnTo>
                    <a:pt x="85090" y="1249679"/>
                  </a:lnTo>
                  <a:close/>
                </a:path>
              </a:pathLst>
            </a:custGeom>
            <a:blipFill>
              <a:blip r:embed="rId10"/>
              <a:stretch>
                <a:fillRect l="0" t="-62090" r="0" b="-62090"/>
              </a:stretch>
            </a:blipFill>
          </p:spPr>
        </p:sp>
        <p:sp>
          <p:nvSpPr>
            <p:cNvPr name="Freeform 12" id="12"/>
            <p:cNvSpPr/>
            <p:nvPr/>
          </p:nvSpPr>
          <p:spPr>
            <a:xfrm flipH="false" flipV="false" rot="0">
              <a:off x="67310" y="3632200"/>
              <a:ext cx="7947660" cy="5035550"/>
            </a:xfrm>
            <a:custGeom>
              <a:avLst/>
              <a:gdLst/>
              <a:ahLst/>
              <a:cxnLst/>
              <a:rect r="r" b="b" t="t" l="l"/>
              <a:pathLst>
                <a:path h="5035550" w="7947660">
                  <a:moveTo>
                    <a:pt x="7947660" y="5035550"/>
                  </a:moveTo>
                  <a:lnTo>
                    <a:pt x="0" y="5035550"/>
                  </a:lnTo>
                  <a:lnTo>
                    <a:pt x="0" y="0"/>
                  </a:lnTo>
                  <a:lnTo>
                    <a:pt x="7947660" y="0"/>
                  </a:lnTo>
                  <a:lnTo>
                    <a:pt x="7947660" y="5035550"/>
                  </a:lnTo>
                  <a:close/>
                </a:path>
              </a:pathLst>
            </a:custGeom>
            <a:blipFill>
              <a:blip r:embed="rId11"/>
              <a:stretch>
                <a:fillRect l="-53" t="0" r="-53" b="0"/>
              </a:stretch>
            </a:blipFill>
          </p:spPr>
        </p:sp>
      </p:grpSp>
      <p:sp>
        <p:nvSpPr>
          <p:cNvPr name="Freeform 13" id="13"/>
          <p:cNvSpPr/>
          <p:nvPr/>
        </p:nvSpPr>
        <p:spPr>
          <a:xfrm flipH="false" flipV="false" rot="-1423398">
            <a:off x="1253890" y="6495519"/>
            <a:ext cx="1986876" cy="3462965"/>
          </a:xfrm>
          <a:custGeom>
            <a:avLst/>
            <a:gdLst/>
            <a:ahLst/>
            <a:cxnLst/>
            <a:rect r="r" b="b" t="t" l="l"/>
            <a:pathLst>
              <a:path h="3462965" w="1986876">
                <a:moveTo>
                  <a:pt x="0" y="0"/>
                </a:moveTo>
                <a:lnTo>
                  <a:pt x="1986876" y="0"/>
                </a:lnTo>
                <a:lnTo>
                  <a:pt x="1986876" y="3462965"/>
                </a:lnTo>
                <a:lnTo>
                  <a:pt x="0" y="3462965"/>
                </a:lnTo>
                <a:lnTo>
                  <a:pt x="0" y="0"/>
                </a:lnTo>
                <a:close/>
              </a:path>
            </a:pathLst>
          </a:custGeom>
          <a:blipFill>
            <a:blip r:embed="rId12"/>
            <a:stretch>
              <a:fillRect l="0" t="0" r="0" b="0"/>
            </a:stretch>
          </a:blipFill>
        </p:spPr>
      </p:sp>
      <p:sp>
        <p:nvSpPr>
          <p:cNvPr name="Freeform 14" id="14"/>
          <p:cNvSpPr/>
          <p:nvPr/>
        </p:nvSpPr>
        <p:spPr>
          <a:xfrm flipH="false" flipV="false" rot="5400000">
            <a:off x="3656831" y="3819176"/>
            <a:ext cx="15486471" cy="9280432"/>
          </a:xfrm>
          <a:custGeom>
            <a:avLst/>
            <a:gdLst/>
            <a:ahLst/>
            <a:cxnLst/>
            <a:rect r="r" b="b" t="t" l="l"/>
            <a:pathLst>
              <a:path h="9280432" w="15486471">
                <a:moveTo>
                  <a:pt x="0" y="0"/>
                </a:moveTo>
                <a:lnTo>
                  <a:pt x="15486471" y="0"/>
                </a:lnTo>
                <a:lnTo>
                  <a:pt x="15486471" y="9280432"/>
                </a:lnTo>
                <a:lnTo>
                  <a:pt x="0" y="9280432"/>
                </a:lnTo>
                <a:lnTo>
                  <a:pt x="0" y="0"/>
                </a:lnTo>
                <a:close/>
              </a:path>
            </a:pathLst>
          </a:custGeom>
          <a:blipFill>
            <a:blip r:embed="rId6"/>
            <a:stretch>
              <a:fillRect l="-13438" t="-17545" r="-23338" b="0"/>
            </a:stretch>
          </a:blipFill>
        </p:spPr>
      </p:sp>
      <p:sp>
        <p:nvSpPr>
          <p:cNvPr name="TextBox 15" id="15"/>
          <p:cNvSpPr txBox="true"/>
          <p:nvPr/>
        </p:nvSpPr>
        <p:spPr>
          <a:xfrm rot="0">
            <a:off x="8400351" y="1675241"/>
            <a:ext cx="6737947" cy="8277179"/>
          </a:xfrm>
          <a:prstGeom prst="rect">
            <a:avLst/>
          </a:prstGeom>
        </p:spPr>
        <p:txBody>
          <a:bodyPr anchor="t" rtlCol="false" tIns="0" lIns="0" bIns="0" rIns="0">
            <a:spAutoFit/>
          </a:bodyPr>
          <a:lstStyle/>
          <a:p>
            <a:pPr algn="just">
              <a:lnSpc>
                <a:spcPts val="3296"/>
              </a:lnSpc>
            </a:pPr>
            <a:r>
              <a:rPr lang="en-US" sz="2996">
                <a:solidFill>
                  <a:srgbClr val="7A587B"/>
                </a:solidFill>
                <a:latin typeface="Jua"/>
                <a:ea typeface="Jua"/>
                <a:cs typeface="Jua"/>
                <a:sym typeface="Jua"/>
              </a:rPr>
              <a:t>Kendala dan Solusi Fitur Create &amp; Read Bio Data</a:t>
            </a:r>
          </a:p>
          <a:p>
            <a:pPr algn="just">
              <a:lnSpc>
                <a:spcPts val="3296"/>
              </a:lnSpc>
            </a:pPr>
          </a:p>
          <a:p>
            <a:pPr algn="just">
              <a:lnSpc>
                <a:spcPts val="3296"/>
              </a:lnSpc>
            </a:pPr>
            <a:r>
              <a:rPr lang="en-US" sz="2996">
                <a:solidFill>
                  <a:srgbClr val="7A587B"/>
                </a:solidFill>
                <a:latin typeface="Jua"/>
                <a:ea typeface="Jua"/>
                <a:cs typeface="Jua"/>
                <a:sym typeface="Jua"/>
              </a:rPr>
              <a:t>Create (Tambah Data)</a:t>
            </a:r>
          </a:p>
          <a:p>
            <a:pPr algn="just">
              <a:lnSpc>
                <a:spcPts val="3296"/>
              </a:lnSpc>
            </a:pPr>
          </a:p>
          <a:p>
            <a:pPr algn="just">
              <a:lnSpc>
                <a:spcPts val="3296"/>
              </a:lnSpc>
            </a:pPr>
            <a:r>
              <a:rPr lang="en-US" sz="2996">
                <a:solidFill>
                  <a:srgbClr val="7A587B"/>
                </a:solidFill>
                <a:latin typeface="Jua"/>
                <a:ea typeface="Jua"/>
                <a:cs typeface="Jua"/>
                <a:sym typeface="Jua"/>
              </a:rPr>
              <a:t>Kendala: Data tidak tersimpan, duplikat, atau input tidak lengkap.</a:t>
            </a:r>
          </a:p>
          <a:p>
            <a:pPr algn="just">
              <a:lnSpc>
                <a:spcPts val="3296"/>
              </a:lnSpc>
            </a:pPr>
          </a:p>
          <a:p>
            <a:pPr algn="just">
              <a:lnSpc>
                <a:spcPts val="3296"/>
              </a:lnSpc>
            </a:pPr>
            <a:r>
              <a:rPr lang="en-US" sz="2996">
                <a:solidFill>
                  <a:srgbClr val="7A587B"/>
                </a:solidFill>
                <a:latin typeface="Jua"/>
                <a:ea typeface="Jua"/>
                <a:cs typeface="Jua"/>
                <a:sym typeface="Jua"/>
              </a:rPr>
              <a:t>Solusi: Periksa koneksi &amp; query, tambah validasi input, dan pastikan format data benar.</a:t>
            </a:r>
          </a:p>
          <a:p>
            <a:pPr algn="just">
              <a:lnSpc>
                <a:spcPts val="3296"/>
              </a:lnSpc>
            </a:pPr>
          </a:p>
          <a:p>
            <a:pPr algn="just">
              <a:lnSpc>
                <a:spcPts val="3296"/>
              </a:lnSpc>
            </a:pPr>
          </a:p>
          <a:p>
            <a:pPr algn="just">
              <a:lnSpc>
                <a:spcPts val="3296"/>
              </a:lnSpc>
            </a:pPr>
            <a:r>
              <a:rPr lang="en-US" sz="2996">
                <a:solidFill>
                  <a:srgbClr val="7A587B"/>
                </a:solidFill>
                <a:latin typeface="Jua"/>
                <a:ea typeface="Jua"/>
                <a:cs typeface="Jua"/>
                <a:sym typeface="Jua"/>
              </a:rPr>
              <a:t>Read (Tampilkan Data)</a:t>
            </a:r>
          </a:p>
          <a:p>
            <a:pPr algn="just">
              <a:lnSpc>
                <a:spcPts val="3296"/>
              </a:lnSpc>
            </a:pPr>
          </a:p>
          <a:p>
            <a:pPr algn="just">
              <a:lnSpc>
                <a:spcPts val="3296"/>
              </a:lnSpc>
            </a:pPr>
            <a:r>
              <a:rPr lang="en-US" sz="2996">
                <a:solidFill>
                  <a:srgbClr val="7A587B"/>
                </a:solidFill>
                <a:latin typeface="Jua"/>
                <a:ea typeface="Jua"/>
                <a:cs typeface="Jua"/>
                <a:sym typeface="Jua"/>
              </a:rPr>
              <a:t>Kendala: Data tidak muncul, tampilan berantakan, atau loading lambat.</a:t>
            </a:r>
          </a:p>
          <a:p>
            <a:pPr algn="just">
              <a:lnSpc>
                <a:spcPts val="3296"/>
              </a:lnSpc>
            </a:pPr>
          </a:p>
          <a:p>
            <a:pPr algn="just">
              <a:lnSpc>
                <a:spcPts val="3296"/>
              </a:lnSpc>
            </a:pPr>
            <a:r>
              <a:rPr lang="en-US" sz="2996">
                <a:solidFill>
                  <a:srgbClr val="7A587B"/>
                </a:solidFill>
                <a:latin typeface="Jua"/>
                <a:ea typeface="Jua"/>
                <a:cs typeface="Jua"/>
                <a:sym typeface="Jua"/>
              </a:rPr>
              <a:t>Solusi: Cek query SELECT, gunakan tabel rapi, dan terapkan pagination.</a:t>
            </a:r>
          </a:p>
        </p:txBody>
      </p:sp>
      <p:sp>
        <p:nvSpPr>
          <p:cNvPr name="Freeform 16" id="16"/>
          <p:cNvSpPr/>
          <p:nvPr/>
        </p:nvSpPr>
        <p:spPr>
          <a:xfrm flipH="false" flipV="true" rot="4216176">
            <a:off x="13286292" y="1103949"/>
            <a:ext cx="11291382" cy="4010937"/>
          </a:xfrm>
          <a:custGeom>
            <a:avLst/>
            <a:gdLst/>
            <a:ahLst/>
            <a:cxnLst/>
            <a:rect r="r" b="b" t="t" l="l"/>
            <a:pathLst>
              <a:path h="4010937" w="11291382">
                <a:moveTo>
                  <a:pt x="0" y="4010937"/>
                </a:moveTo>
                <a:lnTo>
                  <a:pt x="11291382" y="4010937"/>
                </a:lnTo>
                <a:lnTo>
                  <a:pt x="11291382" y="0"/>
                </a:lnTo>
                <a:lnTo>
                  <a:pt x="0" y="0"/>
                </a:lnTo>
                <a:lnTo>
                  <a:pt x="0" y="4010937"/>
                </a:lnTo>
                <a:close/>
              </a:path>
            </a:pathLst>
          </a:custGeom>
          <a:blipFill>
            <a:blip r:embed="rId5"/>
            <a:stretch>
              <a:fillRect l="0" t="0" r="0" b="-204752"/>
            </a:stretch>
          </a:blipFill>
        </p:spPr>
      </p:sp>
      <p:sp>
        <p:nvSpPr>
          <p:cNvPr name="Freeform 17" id="17"/>
          <p:cNvSpPr/>
          <p:nvPr/>
        </p:nvSpPr>
        <p:spPr>
          <a:xfrm flipH="false" flipV="true" rot="6595273">
            <a:off x="14999650" y="-1777110"/>
            <a:ext cx="7555720" cy="7423495"/>
          </a:xfrm>
          <a:custGeom>
            <a:avLst/>
            <a:gdLst/>
            <a:ahLst/>
            <a:cxnLst/>
            <a:rect r="r" b="b" t="t" l="l"/>
            <a:pathLst>
              <a:path h="7423495" w="7555720">
                <a:moveTo>
                  <a:pt x="0" y="7423495"/>
                </a:moveTo>
                <a:lnTo>
                  <a:pt x="7555720" y="7423495"/>
                </a:lnTo>
                <a:lnTo>
                  <a:pt x="7555720" y="0"/>
                </a:lnTo>
                <a:lnTo>
                  <a:pt x="0" y="0"/>
                </a:lnTo>
                <a:lnTo>
                  <a:pt x="0" y="7423495"/>
                </a:lnTo>
                <a:close/>
              </a:path>
            </a:pathLst>
          </a:custGeom>
          <a:blipFill>
            <a:blip r:embed="rId13"/>
            <a:stretch>
              <a:fillRect l="0" t="0" r="0" b="0"/>
            </a:stretch>
          </a:blipFill>
        </p:spPr>
      </p:sp>
      <p:sp>
        <p:nvSpPr>
          <p:cNvPr name="TextBox 18" id="18"/>
          <p:cNvSpPr txBox="true"/>
          <p:nvPr/>
        </p:nvSpPr>
        <p:spPr>
          <a:xfrm rot="0">
            <a:off x="6445464" y="77359"/>
            <a:ext cx="11537478" cy="1645507"/>
          </a:xfrm>
          <a:prstGeom prst="rect">
            <a:avLst/>
          </a:prstGeom>
        </p:spPr>
        <p:txBody>
          <a:bodyPr anchor="t" rtlCol="false" tIns="0" lIns="0" bIns="0" rIns="0">
            <a:spAutoFit/>
          </a:bodyPr>
          <a:lstStyle/>
          <a:p>
            <a:pPr algn="ctr">
              <a:lnSpc>
                <a:spcPts val="12787"/>
              </a:lnSpc>
            </a:pPr>
            <a:r>
              <a:rPr lang="en-US" sz="9133">
                <a:solidFill>
                  <a:srgbClr val="C3545B"/>
                </a:solidFill>
                <a:latin typeface="Brasika"/>
                <a:ea typeface="Brasika"/>
                <a:cs typeface="Brasika"/>
                <a:sym typeface="Brasika"/>
              </a:rPr>
              <a:t>kendala &amp; solusi </a:t>
            </a:r>
          </a:p>
        </p:txBody>
      </p:sp>
      <p:sp>
        <p:nvSpPr>
          <p:cNvPr name="Freeform 19" id="19"/>
          <p:cNvSpPr/>
          <p:nvPr/>
        </p:nvSpPr>
        <p:spPr>
          <a:xfrm flipH="false" flipV="false" rot="190769">
            <a:off x="16831330" y="6680567"/>
            <a:ext cx="1116871" cy="1283759"/>
          </a:xfrm>
          <a:custGeom>
            <a:avLst/>
            <a:gdLst/>
            <a:ahLst/>
            <a:cxnLst/>
            <a:rect r="r" b="b" t="t" l="l"/>
            <a:pathLst>
              <a:path h="1283759" w="1116871">
                <a:moveTo>
                  <a:pt x="0" y="0"/>
                </a:moveTo>
                <a:lnTo>
                  <a:pt x="1116871" y="0"/>
                </a:lnTo>
                <a:lnTo>
                  <a:pt x="1116871" y="1283759"/>
                </a:lnTo>
                <a:lnTo>
                  <a:pt x="0" y="1283759"/>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20" id="20"/>
          <p:cNvSpPr/>
          <p:nvPr/>
        </p:nvSpPr>
        <p:spPr>
          <a:xfrm flipH="false" flipV="false" rot="505074">
            <a:off x="7306302" y="3184253"/>
            <a:ext cx="1116871" cy="1283759"/>
          </a:xfrm>
          <a:custGeom>
            <a:avLst/>
            <a:gdLst/>
            <a:ahLst/>
            <a:cxnLst/>
            <a:rect r="r" b="b" t="t" l="l"/>
            <a:pathLst>
              <a:path h="1283759" w="1116871">
                <a:moveTo>
                  <a:pt x="0" y="0"/>
                </a:moveTo>
                <a:lnTo>
                  <a:pt x="1116870" y="0"/>
                </a:lnTo>
                <a:lnTo>
                  <a:pt x="1116870" y="1283759"/>
                </a:lnTo>
                <a:lnTo>
                  <a:pt x="0" y="1283759"/>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18444" r="0" b="0"/>
            </a:stretch>
          </a:blipFill>
        </p:spPr>
      </p:sp>
      <p:sp>
        <p:nvSpPr>
          <p:cNvPr name="Freeform 3" id="3"/>
          <p:cNvSpPr/>
          <p:nvPr/>
        </p:nvSpPr>
        <p:spPr>
          <a:xfrm flipH="false" flipV="true" rot="-3792816">
            <a:off x="-1135818" y="2433180"/>
            <a:ext cx="5904507" cy="11771287"/>
          </a:xfrm>
          <a:custGeom>
            <a:avLst/>
            <a:gdLst/>
            <a:ahLst/>
            <a:cxnLst/>
            <a:rect r="r" b="b" t="t" l="l"/>
            <a:pathLst>
              <a:path h="11771287" w="5904507">
                <a:moveTo>
                  <a:pt x="0" y="11771286"/>
                </a:moveTo>
                <a:lnTo>
                  <a:pt x="5904507" y="11771286"/>
                </a:lnTo>
                <a:lnTo>
                  <a:pt x="5904507" y="0"/>
                </a:lnTo>
                <a:lnTo>
                  <a:pt x="0" y="0"/>
                </a:lnTo>
                <a:lnTo>
                  <a:pt x="0" y="11771286"/>
                </a:lnTo>
                <a:close/>
              </a:path>
            </a:pathLst>
          </a:custGeom>
          <a:blipFill>
            <a:blip r:embed="rId3">
              <a:alphaModFix amt="70000"/>
            </a:blip>
            <a:stretch>
              <a:fillRect l="-40051" t="0" r="0" b="0"/>
            </a:stretch>
          </a:blipFill>
        </p:spPr>
      </p:sp>
      <p:sp>
        <p:nvSpPr>
          <p:cNvPr name="Freeform 4" id="4"/>
          <p:cNvSpPr/>
          <p:nvPr/>
        </p:nvSpPr>
        <p:spPr>
          <a:xfrm flipH="false" flipV="true" rot="8100000">
            <a:off x="15816323" y="-667020"/>
            <a:ext cx="3976020" cy="5507815"/>
          </a:xfrm>
          <a:custGeom>
            <a:avLst/>
            <a:gdLst/>
            <a:ahLst/>
            <a:cxnLst/>
            <a:rect r="r" b="b" t="t" l="l"/>
            <a:pathLst>
              <a:path h="5507815" w="3976020">
                <a:moveTo>
                  <a:pt x="0" y="5507815"/>
                </a:moveTo>
                <a:lnTo>
                  <a:pt x="3976020" y="5507815"/>
                </a:lnTo>
                <a:lnTo>
                  <a:pt x="3976020" y="0"/>
                </a:lnTo>
                <a:lnTo>
                  <a:pt x="0" y="0"/>
                </a:lnTo>
                <a:lnTo>
                  <a:pt x="0" y="5507815"/>
                </a:lnTo>
                <a:close/>
              </a:path>
            </a:pathLst>
          </a:custGeom>
          <a:blipFill>
            <a:blip r:embed="rId3">
              <a:alphaModFix amt="70000"/>
            </a:blip>
            <a:stretch>
              <a:fillRect l="-74137" t="0" r="-85106" b="-166397"/>
            </a:stretch>
          </a:blipFill>
        </p:spPr>
      </p:sp>
      <p:sp>
        <p:nvSpPr>
          <p:cNvPr name="Freeform 5" id="5"/>
          <p:cNvSpPr/>
          <p:nvPr/>
        </p:nvSpPr>
        <p:spPr>
          <a:xfrm flipH="false" flipV="false" rot="0">
            <a:off x="4365328" y="1319091"/>
            <a:ext cx="9072472" cy="10080524"/>
          </a:xfrm>
          <a:custGeom>
            <a:avLst/>
            <a:gdLst/>
            <a:ahLst/>
            <a:cxnLst/>
            <a:rect r="r" b="b" t="t" l="l"/>
            <a:pathLst>
              <a:path h="10080524" w="9072472">
                <a:moveTo>
                  <a:pt x="0" y="0"/>
                </a:moveTo>
                <a:lnTo>
                  <a:pt x="9072471" y="0"/>
                </a:lnTo>
                <a:lnTo>
                  <a:pt x="9072471" y="10080524"/>
                </a:lnTo>
                <a:lnTo>
                  <a:pt x="0" y="1008052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true" flipV="false" rot="0">
            <a:off x="13924812" y="1028700"/>
            <a:ext cx="2388887" cy="1893736"/>
          </a:xfrm>
          <a:custGeom>
            <a:avLst/>
            <a:gdLst/>
            <a:ahLst/>
            <a:cxnLst/>
            <a:rect r="r" b="b" t="t" l="l"/>
            <a:pathLst>
              <a:path h="1893736" w="2388887">
                <a:moveTo>
                  <a:pt x="2388886" y="0"/>
                </a:moveTo>
                <a:lnTo>
                  <a:pt x="0" y="0"/>
                </a:lnTo>
                <a:lnTo>
                  <a:pt x="0" y="1893736"/>
                </a:lnTo>
                <a:lnTo>
                  <a:pt x="2388886" y="1893736"/>
                </a:lnTo>
                <a:lnTo>
                  <a:pt x="2388886"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7" id="7"/>
          <p:cNvSpPr txBox="true"/>
          <p:nvPr/>
        </p:nvSpPr>
        <p:spPr>
          <a:xfrm rot="0">
            <a:off x="3608767" y="81092"/>
            <a:ext cx="10842523" cy="1638040"/>
          </a:xfrm>
          <a:prstGeom prst="rect">
            <a:avLst/>
          </a:prstGeom>
        </p:spPr>
        <p:txBody>
          <a:bodyPr anchor="t" rtlCol="false" tIns="0" lIns="0" bIns="0" rIns="0">
            <a:spAutoFit/>
          </a:bodyPr>
          <a:lstStyle/>
          <a:p>
            <a:pPr algn="ctr">
              <a:lnSpc>
                <a:spcPts val="12764"/>
              </a:lnSpc>
            </a:pPr>
            <a:r>
              <a:rPr lang="en-US" sz="9117">
                <a:solidFill>
                  <a:srgbClr val="C3545B"/>
                </a:solidFill>
                <a:latin typeface="Brasika"/>
                <a:ea typeface="Brasika"/>
                <a:cs typeface="Brasika"/>
                <a:sym typeface="Brasika"/>
              </a:rPr>
              <a:t>kesimpulan </a:t>
            </a:r>
          </a:p>
        </p:txBody>
      </p:sp>
      <p:sp>
        <p:nvSpPr>
          <p:cNvPr name="Freeform 8" id="8"/>
          <p:cNvSpPr/>
          <p:nvPr/>
        </p:nvSpPr>
        <p:spPr>
          <a:xfrm flipH="false" flipV="false" rot="-1429866">
            <a:off x="1036516" y="3561823"/>
            <a:ext cx="3320995" cy="739475"/>
          </a:xfrm>
          <a:custGeom>
            <a:avLst/>
            <a:gdLst/>
            <a:ahLst/>
            <a:cxnLst/>
            <a:rect r="r" b="b" t="t" l="l"/>
            <a:pathLst>
              <a:path h="739475" w="3320995">
                <a:moveTo>
                  <a:pt x="0" y="0"/>
                </a:moveTo>
                <a:lnTo>
                  <a:pt x="3320995" y="0"/>
                </a:lnTo>
                <a:lnTo>
                  <a:pt x="3320995" y="739475"/>
                </a:lnTo>
                <a:lnTo>
                  <a:pt x="0" y="739475"/>
                </a:lnTo>
                <a:lnTo>
                  <a:pt x="0" y="0"/>
                </a:lnTo>
                <a:close/>
              </a:path>
            </a:pathLst>
          </a:custGeom>
          <a:blipFill>
            <a:blip r:embed="rId8"/>
            <a:stretch>
              <a:fillRect l="0" t="0" r="0" b="0"/>
            </a:stretch>
          </a:blipFill>
        </p:spPr>
      </p:sp>
      <p:sp>
        <p:nvSpPr>
          <p:cNvPr name="TextBox 9" id="9"/>
          <p:cNvSpPr txBox="true"/>
          <p:nvPr/>
        </p:nvSpPr>
        <p:spPr>
          <a:xfrm rot="0">
            <a:off x="4969417" y="1963062"/>
            <a:ext cx="8468383" cy="8082770"/>
          </a:xfrm>
          <a:prstGeom prst="rect">
            <a:avLst/>
          </a:prstGeom>
        </p:spPr>
        <p:txBody>
          <a:bodyPr anchor="t" rtlCol="false" tIns="0" lIns="0" bIns="0" rIns="0">
            <a:spAutoFit/>
          </a:bodyPr>
          <a:lstStyle/>
          <a:p>
            <a:pPr algn="l">
              <a:lnSpc>
                <a:spcPts val="5298"/>
              </a:lnSpc>
            </a:pPr>
            <a:r>
              <a:rPr lang="en-US" sz="4139">
                <a:solidFill>
                  <a:srgbClr val="7A587B"/>
                </a:solidFill>
                <a:latin typeface="Jua"/>
                <a:ea typeface="Jua"/>
                <a:cs typeface="Jua"/>
                <a:sym typeface="Jua"/>
              </a:rPr>
              <a:t>Kesimpulan tentang Bio Data Siswa:</a:t>
            </a:r>
          </a:p>
          <a:p>
            <a:pPr algn="l">
              <a:lnSpc>
                <a:spcPts val="5298"/>
              </a:lnSpc>
            </a:pPr>
            <a:r>
              <a:rPr lang="en-US" sz="4139">
                <a:solidFill>
                  <a:srgbClr val="7A587B"/>
                </a:solidFill>
                <a:latin typeface="Jua"/>
                <a:ea typeface="Jua"/>
                <a:cs typeface="Jua"/>
                <a:sym typeface="Jua"/>
              </a:rPr>
              <a:t>Biodata siswa berisi informasi penting mengenai identitas pribadi seorang siswa, seperti nama, tanggal lahir, alamat, sekolah, dan data kontak. Data ini digunakan untuk keperluan administrasi, pendataan, serta mengenal latar belakang siswa secara lengkap. Dengan adanya biodata, sekolah dapat mengelola data siswa dengan lebih mudah, tertib, dan efisien.</a:t>
            </a:r>
          </a:p>
        </p:txBody>
      </p:sp>
      <p:sp>
        <p:nvSpPr>
          <p:cNvPr name="Freeform 10" id="10"/>
          <p:cNvSpPr/>
          <p:nvPr/>
        </p:nvSpPr>
        <p:spPr>
          <a:xfrm flipH="false" flipV="true" rot="-5519181">
            <a:off x="-3051185" y="-1921745"/>
            <a:ext cx="8791564" cy="5165176"/>
          </a:xfrm>
          <a:custGeom>
            <a:avLst/>
            <a:gdLst/>
            <a:ahLst/>
            <a:cxnLst/>
            <a:rect r="r" b="b" t="t" l="l"/>
            <a:pathLst>
              <a:path h="5165176" w="8791564">
                <a:moveTo>
                  <a:pt x="0" y="5165176"/>
                </a:moveTo>
                <a:lnTo>
                  <a:pt x="8791565" y="5165176"/>
                </a:lnTo>
                <a:lnTo>
                  <a:pt x="8791565" y="0"/>
                </a:lnTo>
                <a:lnTo>
                  <a:pt x="0" y="0"/>
                </a:lnTo>
                <a:lnTo>
                  <a:pt x="0" y="5165176"/>
                </a:lnTo>
                <a:close/>
              </a:path>
            </a:pathLst>
          </a:custGeom>
          <a:blipFill>
            <a:blip r:embed="rId9"/>
            <a:stretch>
              <a:fillRect l="-10342" t="-55649" r="0" b="0"/>
            </a:stretch>
          </a:blipFill>
        </p:spPr>
      </p:sp>
      <p:sp>
        <p:nvSpPr>
          <p:cNvPr name="Freeform 11" id="11"/>
          <p:cNvSpPr/>
          <p:nvPr/>
        </p:nvSpPr>
        <p:spPr>
          <a:xfrm flipH="false" flipV="true" rot="-3319871">
            <a:off x="-6456875" y="-38696"/>
            <a:ext cx="10136144" cy="9958762"/>
          </a:xfrm>
          <a:custGeom>
            <a:avLst/>
            <a:gdLst/>
            <a:ahLst/>
            <a:cxnLst/>
            <a:rect r="r" b="b" t="t" l="l"/>
            <a:pathLst>
              <a:path h="9958762" w="10136144">
                <a:moveTo>
                  <a:pt x="0" y="9958762"/>
                </a:moveTo>
                <a:lnTo>
                  <a:pt x="10136145" y="9958762"/>
                </a:lnTo>
                <a:lnTo>
                  <a:pt x="10136145" y="0"/>
                </a:lnTo>
                <a:lnTo>
                  <a:pt x="0" y="0"/>
                </a:lnTo>
                <a:lnTo>
                  <a:pt x="0" y="9958762"/>
                </a:lnTo>
                <a:close/>
              </a:path>
            </a:pathLst>
          </a:custGeom>
          <a:blipFill>
            <a:blip r:embed="rId10"/>
            <a:stretch>
              <a:fillRect l="0" t="0" r="0" b="0"/>
            </a:stretch>
          </a:blipFill>
        </p:spPr>
      </p:sp>
      <p:sp>
        <p:nvSpPr>
          <p:cNvPr name="Freeform 12" id="12"/>
          <p:cNvSpPr/>
          <p:nvPr/>
        </p:nvSpPr>
        <p:spPr>
          <a:xfrm flipH="false" flipV="true" rot="6595273">
            <a:off x="15450296" y="-1120525"/>
            <a:ext cx="7555720" cy="7423495"/>
          </a:xfrm>
          <a:custGeom>
            <a:avLst/>
            <a:gdLst/>
            <a:ahLst/>
            <a:cxnLst/>
            <a:rect r="r" b="b" t="t" l="l"/>
            <a:pathLst>
              <a:path h="7423495" w="7555720">
                <a:moveTo>
                  <a:pt x="0" y="7423496"/>
                </a:moveTo>
                <a:lnTo>
                  <a:pt x="7555721" y="7423496"/>
                </a:lnTo>
                <a:lnTo>
                  <a:pt x="7555721" y="0"/>
                </a:lnTo>
                <a:lnTo>
                  <a:pt x="0" y="0"/>
                </a:lnTo>
                <a:lnTo>
                  <a:pt x="0" y="7423496"/>
                </a:lnTo>
                <a:close/>
              </a:path>
            </a:pathLst>
          </a:custGeom>
          <a:blipFill>
            <a:blip r:embed="rId10"/>
            <a:stretch>
              <a:fillRect l="0" t="0" r="0" b="0"/>
            </a:stretch>
          </a:blipFill>
        </p:spPr>
      </p:sp>
      <p:sp>
        <p:nvSpPr>
          <p:cNvPr name="Freeform 13" id="13"/>
          <p:cNvSpPr/>
          <p:nvPr/>
        </p:nvSpPr>
        <p:spPr>
          <a:xfrm flipH="false" flipV="false" rot="91263">
            <a:off x="2475055" y="1333688"/>
            <a:ext cx="1116871" cy="1283759"/>
          </a:xfrm>
          <a:custGeom>
            <a:avLst/>
            <a:gdLst/>
            <a:ahLst/>
            <a:cxnLst/>
            <a:rect r="r" b="b" t="t" l="l"/>
            <a:pathLst>
              <a:path h="1283759" w="1116871">
                <a:moveTo>
                  <a:pt x="0" y="0"/>
                </a:moveTo>
                <a:lnTo>
                  <a:pt x="1116871" y="0"/>
                </a:lnTo>
                <a:lnTo>
                  <a:pt x="1116871" y="1283760"/>
                </a:lnTo>
                <a:lnTo>
                  <a:pt x="0" y="128376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18444" r="0" b="0"/>
            </a:stretch>
          </a:blipFill>
        </p:spPr>
      </p:sp>
      <p:sp>
        <p:nvSpPr>
          <p:cNvPr name="Freeform 3" id="3"/>
          <p:cNvSpPr/>
          <p:nvPr/>
        </p:nvSpPr>
        <p:spPr>
          <a:xfrm flipH="false" flipV="false" rot="5728240">
            <a:off x="1541281" y="-5901505"/>
            <a:ext cx="7009419" cy="13974051"/>
          </a:xfrm>
          <a:custGeom>
            <a:avLst/>
            <a:gdLst/>
            <a:ahLst/>
            <a:cxnLst/>
            <a:rect r="r" b="b" t="t" l="l"/>
            <a:pathLst>
              <a:path h="13974051" w="7009419">
                <a:moveTo>
                  <a:pt x="0" y="0"/>
                </a:moveTo>
                <a:lnTo>
                  <a:pt x="7009420" y="0"/>
                </a:lnTo>
                <a:lnTo>
                  <a:pt x="7009420" y="13974051"/>
                </a:lnTo>
                <a:lnTo>
                  <a:pt x="0" y="13974051"/>
                </a:lnTo>
                <a:lnTo>
                  <a:pt x="0" y="0"/>
                </a:lnTo>
                <a:close/>
              </a:path>
            </a:pathLst>
          </a:custGeom>
          <a:blipFill>
            <a:blip r:embed="rId3">
              <a:alphaModFix amt="70000"/>
            </a:blip>
            <a:stretch>
              <a:fillRect l="-40051" t="0" r="0" b="0"/>
            </a:stretch>
          </a:blipFill>
        </p:spPr>
      </p:sp>
      <p:sp>
        <p:nvSpPr>
          <p:cNvPr name="Freeform 4" id="4"/>
          <p:cNvSpPr/>
          <p:nvPr/>
        </p:nvSpPr>
        <p:spPr>
          <a:xfrm flipH="false" flipV="true" rot="-1475575">
            <a:off x="7286894" y="-3462974"/>
            <a:ext cx="10976760" cy="9096990"/>
          </a:xfrm>
          <a:custGeom>
            <a:avLst/>
            <a:gdLst/>
            <a:ahLst/>
            <a:cxnLst/>
            <a:rect r="r" b="b" t="t" l="l"/>
            <a:pathLst>
              <a:path h="9096990" w="10976760">
                <a:moveTo>
                  <a:pt x="0" y="9096990"/>
                </a:moveTo>
                <a:lnTo>
                  <a:pt x="10976760" y="9096990"/>
                </a:lnTo>
                <a:lnTo>
                  <a:pt x="10976760" y="0"/>
                </a:lnTo>
                <a:lnTo>
                  <a:pt x="0" y="0"/>
                </a:lnTo>
                <a:lnTo>
                  <a:pt x="0" y="9096990"/>
                </a:lnTo>
                <a:close/>
              </a:path>
            </a:pathLst>
          </a:custGeom>
          <a:blipFill>
            <a:blip r:embed="rId4"/>
            <a:stretch>
              <a:fillRect l="0" t="0" r="0" b="0"/>
            </a:stretch>
          </a:blipFill>
        </p:spPr>
      </p:sp>
      <p:sp>
        <p:nvSpPr>
          <p:cNvPr name="Freeform 5" id="5"/>
          <p:cNvSpPr/>
          <p:nvPr/>
        </p:nvSpPr>
        <p:spPr>
          <a:xfrm flipH="false" flipV="false" rot="-6715004">
            <a:off x="15114523" y="1651830"/>
            <a:ext cx="6346954" cy="3376905"/>
          </a:xfrm>
          <a:custGeom>
            <a:avLst/>
            <a:gdLst/>
            <a:ahLst/>
            <a:cxnLst/>
            <a:rect r="r" b="b" t="t" l="l"/>
            <a:pathLst>
              <a:path h="3376905" w="6346954">
                <a:moveTo>
                  <a:pt x="0" y="0"/>
                </a:moveTo>
                <a:lnTo>
                  <a:pt x="6346954" y="0"/>
                </a:lnTo>
                <a:lnTo>
                  <a:pt x="6346954" y="3376905"/>
                </a:lnTo>
                <a:lnTo>
                  <a:pt x="0" y="3376905"/>
                </a:lnTo>
                <a:lnTo>
                  <a:pt x="0" y="0"/>
                </a:lnTo>
                <a:close/>
              </a:path>
            </a:pathLst>
          </a:custGeom>
          <a:blipFill>
            <a:blip r:embed="rId5"/>
            <a:stretch>
              <a:fillRect l="0" t="0" r="0" b="0"/>
            </a:stretch>
          </a:blipFill>
        </p:spPr>
      </p:sp>
      <p:sp>
        <p:nvSpPr>
          <p:cNvPr name="Freeform 6" id="6"/>
          <p:cNvSpPr/>
          <p:nvPr/>
        </p:nvSpPr>
        <p:spPr>
          <a:xfrm flipH="true" flipV="true" rot="0">
            <a:off x="12775274" y="-3390999"/>
            <a:ext cx="8034713" cy="7894105"/>
          </a:xfrm>
          <a:custGeom>
            <a:avLst/>
            <a:gdLst/>
            <a:ahLst/>
            <a:cxnLst/>
            <a:rect r="r" b="b" t="t" l="l"/>
            <a:pathLst>
              <a:path h="7894105" w="8034713">
                <a:moveTo>
                  <a:pt x="8034713" y="7894106"/>
                </a:moveTo>
                <a:lnTo>
                  <a:pt x="0" y="7894106"/>
                </a:lnTo>
                <a:lnTo>
                  <a:pt x="0" y="0"/>
                </a:lnTo>
                <a:lnTo>
                  <a:pt x="8034713" y="0"/>
                </a:lnTo>
                <a:lnTo>
                  <a:pt x="8034713" y="7894106"/>
                </a:lnTo>
                <a:close/>
              </a:path>
            </a:pathLst>
          </a:custGeom>
          <a:blipFill>
            <a:blip r:embed="rId6"/>
            <a:stretch>
              <a:fillRect l="0" t="0" r="0" b="0"/>
            </a:stretch>
          </a:blipFill>
        </p:spPr>
      </p:sp>
      <p:sp>
        <p:nvSpPr>
          <p:cNvPr name="Freeform 7" id="7"/>
          <p:cNvSpPr/>
          <p:nvPr/>
        </p:nvSpPr>
        <p:spPr>
          <a:xfrm flipH="false" flipV="false" rot="0">
            <a:off x="-3455326" y="-1449365"/>
            <a:ext cx="16230600" cy="3469291"/>
          </a:xfrm>
          <a:custGeom>
            <a:avLst/>
            <a:gdLst/>
            <a:ahLst/>
            <a:cxnLst/>
            <a:rect r="r" b="b" t="t" l="l"/>
            <a:pathLst>
              <a:path h="3469291" w="16230600">
                <a:moveTo>
                  <a:pt x="0" y="0"/>
                </a:moveTo>
                <a:lnTo>
                  <a:pt x="16230600" y="0"/>
                </a:lnTo>
                <a:lnTo>
                  <a:pt x="16230600" y="3469291"/>
                </a:lnTo>
                <a:lnTo>
                  <a:pt x="0" y="3469291"/>
                </a:lnTo>
                <a:lnTo>
                  <a:pt x="0" y="0"/>
                </a:lnTo>
                <a:close/>
              </a:path>
            </a:pathLst>
          </a:custGeom>
          <a:blipFill>
            <a:blip r:embed="rId7"/>
            <a:stretch>
              <a:fillRect l="0" t="0" r="0" b="0"/>
            </a:stretch>
          </a:blipFill>
        </p:spPr>
      </p:sp>
      <p:sp>
        <p:nvSpPr>
          <p:cNvPr name="Freeform 8" id="8"/>
          <p:cNvSpPr/>
          <p:nvPr/>
        </p:nvSpPr>
        <p:spPr>
          <a:xfrm flipH="false" flipV="false" rot="0">
            <a:off x="857965" y="285281"/>
            <a:ext cx="2288005" cy="2343667"/>
          </a:xfrm>
          <a:custGeom>
            <a:avLst/>
            <a:gdLst/>
            <a:ahLst/>
            <a:cxnLst/>
            <a:rect r="r" b="b" t="t" l="l"/>
            <a:pathLst>
              <a:path h="2343667" w="2288005">
                <a:moveTo>
                  <a:pt x="0" y="0"/>
                </a:moveTo>
                <a:lnTo>
                  <a:pt x="2288004" y="0"/>
                </a:lnTo>
                <a:lnTo>
                  <a:pt x="2288004" y="2343666"/>
                </a:lnTo>
                <a:lnTo>
                  <a:pt x="0" y="2343666"/>
                </a:lnTo>
                <a:lnTo>
                  <a:pt x="0" y="0"/>
                </a:lnTo>
                <a:close/>
              </a:path>
            </a:pathLst>
          </a:custGeom>
          <a:blipFill>
            <a:blip r:embed="rId8"/>
            <a:stretch>
              <a:fillRect l="0" t="0" r="0" b="0"/>
            </a:stretch>
          </a:blipFill>
        </p:spPr>
      </p:sp>
      <p:sp>
        <p:nvSpPr>
          <p:cNvPr name="Freeform 9" id="9"/>
          <p:cNvSpPr/>
          <p:nvPr/>
        </p:nvSpPr>
        <p:spPr>
          <a:xfrm flipH="false" flipV="false" rot="-5071759">
            <a:off x="9858348" y="2271274"/>
            <a:ext cx="7009419" cy="13974051"/>
          </a:xfrm>
          <a:custGeom>
            <a:avLst/>
            <a:gdLst/>
            <a:ahLst/>
            <a:cxnLst/>
            <a:rect r="r" b="b" t="t" l="l"/>
            <a:pathLst>
              <a:path h="13974051" w="7009419">
                <a:moveTo>
                  <a:pt x="0" y="0"/>
                </a:moveTo>
                <a:lnTo>
                  <a:pt x="7009419" y="0"/>
                </a:lnTo>
                <a:lnTo>
                  <a:pt x="7009419" y="13974052"/>
                </a:lnTo>
                <a:lnTo>
                  <a:pt x="0" y="13974052"/>
                </a:lnTo>
                <a:lnTo>
                  <a:pt x="0" y="0"/>
                </a:lnTo>
                <a:close/>
              </a:path>
            </a:pathLst>
          </a:custGeom>
          <a:blipFill>
            <a:blip r:embed="rId3">
              <a:alphaModFix amt="70000"/>
            </a:blip>
            <a:stretch>
              <a:fillRect l="-40051" t="0" r="0" b="0"/>
            </a:stretch>
          </a:blipFill>
        </p:spPr>
      </p:sp>
      <p:sp>
        <p:nvSpPr>
          <p:cNvPr name="Freeform 10" id="10"/>
          <p:cNvSpPr/>
          <p:nvPr/>
        </p:nvSpPr>
        <p:spPr>
          <a:xfrm flipH="false" flipV="true" rot="9324424">
            <a:off x="145394" y="4709805"/>
            <a:ext cx="10976760" cy="9096990"/>
          </a:xfrm>
          <a:custGeom>
            <a:avLst/>
            <a:gdLst/>
            <a:ahLst/>
            <a:cxnLst/>
            <a:rect r="r" b="b" t="t" l="l"/>
            <a:pathLst>
              <a:path h="9096990" w="10976760">
                <a:moveTo>
                  <a:pt x="0" y="9096990"/>
                </a:moveTo>
                <a:lnTo>
                  <a:pt x="10976761" y="9096990"/>
                </a:lnTo>
                <a:lnTo>
                  <a:pt x="10976761" y="0"/>
                </a:lnTo>
                <a:lnTo>
                  <a:pt x="0" y="0"/>
                </a:lnTo>
                <a:lnTo>
                  <a:pt x="0" y="9096990"/>
                </a:lnTo>
                <a:close/>
              </a:path>
            </a:pathLst>
          </a:custGeom>
          <a:blipFill>
            <a:blip r:embed="rId4"/>
            <a:stretch>
              <a:fillRect l="0" t="0" r="0" b="0"/>
            </a:stretch>
          </a:blipFill>
        </p:spPr>
      </p:sp>
      <p:sp>
        <p:nvSpPr>
          <p:cNvPr name="Freeform 11" id="11"/>
          <p:cNvSpPr/>
          <p:nvPr/>
        </p:nvSpPr>
        <p:spPr>
          <a:xfrm flipH="false" flipV="false" rot="4084995">
            <a:off x="-3052428" y="5315086"/>
            <a:ext cx="6346954" cy="3376905"/>
          </a:xfrm>
          <a:custGeom>
            <a:avLst/>
            <a:gdLst/>
            <a:ahLst/>
            <a:cxnLst/>
            <a:rect r="r" b="b" t="t" l="l"/>
            <a:pathLst>
              <a:path h="3376905" w="6346954">
                <a:moveTo>
                  <a:pt x="0" y="0"/>
                </a:moveTo>
                <a:lnTo>
                  <a:pt x="6346954" y="0"/>
                </a:lnTo>
                <a:lnTo>
                  <a:pt x="6346954" y="3376905"/>
                </a:lnTo>
                <a:lnTo>
                  <a:pt x="0" y="3376905"/>
                </a:lnTo>
                <a:lnTo>
                  <a:pt x="0" y="0"/>
                </a:lnTo>
                <a:close/>
              </a:path>
            </a:pathLst>
          </a:custGeom>
          <a:blipFill>
            <a:blip r:embed="rId5"/>
            <a:stretch>
              <a:fillRect l="0" t="0" r="0" b="0"/>
            </a:stretch>
          </a:blipFill>
        </p:spPr>
      </p:sp>
      <p:sp>
        <p:nvSpPr>
          <p:cNvPr name="Freeform 12" id="12"/>
          <p:cNvSpPr/>
          <p:nvPr/>
        </p:nvSpPr>
        <p:spPr>
          <a:xfrm flipH="true" flipV="true" rot="-10800000">
            <a:off x="-2400938" y="5840714"/>
            <a:ext cx="8034713" cy="7894105"/>
          </a:xfrm>
          <a:custGeom>
            <a:avLst/>
            <a:gdLst/>
            <a:ahLst/>
            <a:cxnLst/>
            <a:rect r="r" b="b" t="t" l="l"/>
            <a:pathLst>
              <a:path h="7894105" w="8034713">
                <a:moveTo>
                  <a:pt x="8034713" y="7894105"/>
                </a:moveTo>
                <a:lnTo>
                  <a:pt x="0" y="7894105"/>
                </a:lnTo>
                <a:lnTo>
                  <a:pt x="0" y="0"/>
                </a:lnTo>
                <a:lnTo>
                  <a:pt x="8034713" y="0"/>
                </a:lnTo>
                <a:lnTo>
                  <a:pt x="8034713" y="7894105"/>
                </a:lnTo>
                <a:close/>
              </a:path>
            </a:pathLst>
          </a:custGeom>
          <a:blipFill>
            <a:blip r:embed="rId6"/>
            <a:stretch>
              <a:fillRect l="0" t="0" r="0" b="0"/>
            </a:stretch>
          </a:blipFill>
        </p:spPr>
      </p:sp>
      <p:sp>
        <p:nvSpPr>
          <p:cNvPr name="Freeform 13" id="13"/>
          <p:cNvSpPr/>
          <p:nvPr/>
        </p:nvSpPr>
        <p:spPr>
          <a:xfrm flipH="false" flipV="false" rot="-10800000">
            <a:off x="5633775" y="8323895"/>
            <a:ext cx="16230600" cy="3469291"/>
          </a:xfrm>
          <a:custGeom>
            <a:avLst/>
            <a:gdLst/>
            <a:ahLst/>
            <a:cxnLst/>
            <a:rect r="r" b="b" t="t" l="l"/>
            <a:pathLst>
              <a:path h="3469291" w="16230600">
                <a:moveTo>
                  <a:pt x="0" y="0"/>
                </a:moveTo>
                <a:lnTo>
                  <a:pt x="16230600" y="0"/>
                </a:lnTo>
                <a:lnTo>
                  <a:pt x="16230600" y="3469290"/>
                </a:lnTo>
                <a:lnTo>
                  <a:pt x="0" y="3469290"/>
                </a:lnTo>
                <a:lnTo>
                  <a:pt x="0" y="0"/>
                </a:lnTo>
                <a:close/>
              </a:path>
            </a:pathLst>
          </a:custGeom>
          <a:blipFill>
            <a:blip r:embed="rId7"/>
            <a:stretch>
              <a:fillRect l="0" t="0" r="0" b="0"/>
            </a:stretch>
          </a:blipFill>
        </p:spPr>
      </p:sp>
      <p:sp>
        <p:nvSpPr>
          <p:cNvPr name="Freeform 14" id="14"/>
          <p:cNvSpPr/>
          <p:nvPr/>
        </p:nvSpPr>
        <p:spPr>
          <a:xfrm flipH="true" flipV="false" rot="0">
            <a:off x="15263079" y="7552948"/>
            <a:ext cx="2288005" cy="2343667"/>
          </a:xfrm>
          <a:custGeom>
            <a:avLst/>
            <a:gdLst/>
            <a:ahLst/>
            <a:cxnLst/>
            <a:rect r="r" b="b" t="t" l="l"/>
            <a:pathLst>
              <a:path h="2343667" w="2288005">
                <a:moveTo>
                  <a:pt x="2288005" y="0"/>
                </a:moveTo>
                <a:lnTo>
                  <a:pt x="0" y="0"/>
                </a:lnTo>
                <a:lnTo>
                  <a:pt x="0" y="2343667"/>
                </a:lnTo>
                <a:lnTo>
                  <a:pt x="2288005" y="2343667"/>
                </a:lnTo>
                <a:lnTo>
                  <a:pt x="2288005" y="0"/>
                </a:lnTo>
                <a:close/>
              </a:path>
            </a:pathLst>
          </a:custGeom>
          <a:blipFill>
            <a:blip r:embed="rId8"/>
            <a:stretch>
              <a:fillRect l="0" t="0" r="0" b="0"/>
            </a:stretch>
          </a:blipFill>
        </p:spPr>
      </p:sp>
      <p:grpSp>
        <p:nvGrpSpPr>
          <p:cNvPr name="Group 15" id="15"/>
          <p:cNvGrpSpPr/>
          <p:nvPr/>
        </p:nvGrpSpPr>
        <p:grpSpPr>
          <a:xfrm rot="290651">
            <a:off x="6116157" y="5533813"/>
            <a:ext cx="1989803" cy="1989803"/>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7F4F2"/>
            </a:solidFill>
            <a:ln w="57150" cap="sq">
              <a:solidFill>
                <a:srgbClr val="F2AAAE"/>
              </a:solidFill>
              <a:prstDash val="solid"/>
              <a:miter/>
            </a:ln>
          </p:spPr>
        </p:sp>
        <p:sp>
          <p:nvSpPr>
            <p:cNvPr name="TextBox 17" id="17"/>
            <p:cNvSpPr txBox="true"/>
            <p:nvPr/>
          </p:nvSpPr>
          <p:spPr>
            <a:xfrm>
              <a:off x="76200" y="-57150"/>
              <a:ext cx="660400" cy="793750"/>
            </a:xfrm>
            <a:prstGeom prst="rect">
              <a:avLst/>
            </a:prstGeom>
          </p:spPr>
          <p:txBody>
            <a:bodyPr anchor="ctr" rtlCol="false" tIns="134136" lIns="134136" bIns="134136" rIns="134136"/>
            <a:lstStyle/>
            <a:p>
              <a:pPr algn="ctr">
                <a:lnSpc>
                  <a:spcPts val="9024"/>
                </a:lnSpc>
              </a:pPr>
            </a:p>
          </p:txBody>
        </p:sp>
      </p:grpSp>
      <p:sp>
        <p:nvSpPr>
          <p:cNvPr name="TextBox 18" id="18"/>
          <p:cNvSpPr txBox="true"/>
          <p:nvPr/>
        </p:nvSpPr>
        <p:spPr>
          <a:xfrm rot="290651">
            <a:off x="6232402" y="5628627"/>
            <a:ext cx="1762907" cy="1717631"/>
          </a:xfrm>
          <a:prstGeom prst="rect">
            <a:avLst/>
          </a:prstGeom>
        </p:spPr>
        <p:txBody>
          <a:bodyPr anchor="t" rtlCol="false" tIns="0" lIns="0" bIns="0" rIns="0">
            <a:spAutoFit/>
          </a:bodyPr>
          <a:lstStyle/>
          <a:p>
            <a:pPr algn="ctr">
              <a:lnSpc>
                <a:spcPts val="13329"/>
              </a:lnSpc>
            </a:pPr>
            <a:r>
              <a:rPr lang="en-US" sz="9521">
                <a:solidFill>
                  <a:srgbClr val="C3545B"/>
                </a:solidFill>
                <a:latin typeface="Brasika"/>
                <a:ea typeface="Brasika"/>
                <a:cs typeface="Brasika"/>
                <a:sym typeface="Brasika"/>
              </a:rPr>
              <a:t>K</a:t>
            </a:r>
          </a:p>
        </p:txBody>
      </p:sp>
      <p:grpSp>
        <p:nvGrpSpPr>
          <p:cNvPr name="Group 19" id="19"/>
          <p:cNvGrpSpPr/>
          <p:nvPr/>
        </p:nvGrpSpPr>
        <p:grpSpPr>
          <a:xfrm rot="-659017">
            <a:off x="7784402" y="5567617"/>
            <a:ext cx="1989803" cy="1989803"/>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7F4F2"/>
            </a:solidFill>
            <a:ln w="57150" cap="sq">
              <a:solidFill>
                <a:srgbClr val="F2AAAE"/>
              </a:solidFill>
              <a:prstDash val="solid"/>
              <a:miter/>
            </a:ln>
          </p:spPr>
        </p:sp>
        <p:sp>
          <p:nvSpPr>
            <p:cNvPr name="TextBox 21" id="21"/>
            <p:cNvSpPr txBox="true"/>
            <p:nvPr/>
          </p:nvSpPr>
          <p:spPr>
            <a:xfrm>
              <a:off x="76200" y="-57150"/>
              <a:ext cx="660400" cy="793750"/>
            </a:xfrm>
            <a:prstGeom prst="rect">
              <a:avLst/>
            </a:prstGeom>
          </p:spPr>
          <p:txBody>
            <a:bodyPr anchor="ctr" rtlCol="false" tIns="134136" lIns="134136" bIns="134136" rIns="134136"/>
            <a:lstStyle/>
            <a:p>
              <a:pPr algn="ctr">
                <a:lnSpc>
                  <a:spcPts val="9024"/>
                </a:lnSpc>
              </a:pPr>
            </a:p>
          </p:txBody>
        </p:sp>
      </p:grpSp>
      <p:sp>
        <p:nvSpPr>
          <p:cNvPr name="TextBox 22" id="22"/>
          <p:cNvSpPr txBox="true"/>
          <p:nvPr/>
        </p:nvSpPr>
        <p:spPr>
          <a:xfrm rot="-659017">
            <a:off x="7922299" y="5306942"/>
            <a:ext cx="1608132" cy="2023859"/>
          </a:xfrm>
          <a:prstGeom prst="rect">
            <a:avLst/>
          </a:prstGeom>
        </p:spPr>
        <p:txBody>
          <a:bodyPr anchor="t" rtlCol="false" tIns="0" lIns="0" bIns="0" rIns="0">
            <a:spAutoFit/>
          </a:bodyPr>
          <a:lstStyle/>
          <a:p>
            <a:pPr algn="ctr">
              <a:lnSpc>
                <a:spcPts val="15714"/>
              </a:lnSpc>
            </a:pPr>
            <a:r>
              <a:rPr lang="en-US" sz="11224">
                <a:solidFill>
                  <a:srgbClr val="9C393F"/>
                </a:solidFill>
                <a:latin typeface="Brasika"/>
                <a:ea typeface="Brasika"/>
                <a:cs typeface="Brasika"/>
                <a:sym typeface="Brasika"/>
              </a:rPr>
              <a:t>a</a:t>
            </a:r>
          </a:p>
        </p:txBody>
      </p:sp>
      <p:grpSp>
        <p:nvGrpSpPr>
          <p:cNvPr name="Group 23" id="23"/>
          <p:cNvGrpSpPr/>
          <p:nvPr/>
        </p:nvGrpSpPr>
        <p:grpSpPr>
          <a:xfrm rot="650163">
            <a:off x="9589015" y="5481568"/>
            <a:ext cx="1989803" cy="1989803"/>
            <a:chOff x="0" y="0"/>
            <a:chExt cx="812800" cy="812800"/>
          </a:xfrm>
        </p:grpSpPr>
        <p:sp>
          <p:nvSpPr>
            <p:cNvPr name="Freeform 24" id="2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7F4F2"/>
            </a:solidFill>
            <a:ln w="57150" cap="sq">
              <a:solidFill>
                <a:srgbClr val="F2AAAE"/>
              </a:solidFill>
              <a:prstDash val="solid"/>
              <a:miter/>
            </a:ln>
          </p:spPr>
        </p:sp>
        <p:sp>
          <p:nvSpPr>
            <p:cNvPr name="TextBox 25" id="25"/>
            <p:cNvSpPr txBox="true"/>
            <p:nvPr/>
          </p:nvSpPr>
          <p:spPr>
            <a:xfrm>
              <a:off x="76200" y="-57150"/>
              <a:ext cx="660400" cy="793750"/>
            </a:xfrm>
            <a:prstGeom prst="rect">
              <a:avLst/>
            </a:prstGeom>
          </p:spPr>
          <p:txBody>
            <a:bodyPr anchor="ctr" rtlCol="false" tIns="134136" lIns="134136" bIns="134136" rIns="134136"/>
            <a:lstStyle/>
            <a:p>
              <a:pPr algn="ctr">
                <a:lnSpc>
                  <a:spcPts val="9024"/>
                </a:lnSpc>
              </a:pPr>
            </a:p>
          </p:txBody>
        </p:sp>
      </p:grpSp>
      <p:sp>
        <p:nvSpPr>
          <p:cNvPr name="TextBox 26" id="26"/>
          <p:cNvSpPr txBox="true"/>
          <p:nvPr/>
        </p:nvSpPr>
        <p:spPr>
          <a:xfrm rot="650163">
            <a:off x="9843685" y="5200956"/>
            <a:ext cx="1541347" cy="2015292"/>
          </a:xfrm>
          <a:prstGeom prst="rect">
            <a:avLst/>
          </a:prstGeom>
        </p:spPr>
        <p:txBody>
          <a:bodyPr anchor="t" rtlCol="false" tIns="0" lIns="0" bIns="0" rIns="0">
            <a:spAutoFit/>
          </a:bodyPr>
          <a:lstStyle/>
          <a:p>
            <a:pPr algn="ctr">
              <a:lnSpc>
                <a:spcPts val="15634"/>
              </a:lnSpc>
            </a:pPr>
            <a:r>
              <a:rPr lang="en-US" sz="11167">
                <a:solidFill>
                  <a:srgbClr val="C3545B"/>
                </a:solidFill>
                <a:latin typeface="Brasika"/>
                <a:ea typeface="Brasika"/>
                <a:cs typeface="Brasika"/>
                <a:sym typeface="Brasika"/>
              </a:rPr>
              <a:t>s</a:t>
            </a:r>
          </a:p>
        </p:txBody>
      </p:sp>
      <p:grpSp>
        <p:nvGrpSpPr>
          <p:cNvPr name="Group 27" id="27"/>
          <p:cNvGrpSpPr/>
          <p:nvPr/>
        </p:nvGrpSpPr>
        <p:grpSpPr>
          <a:xfrm rot="-674155">
            <a:off x="11349555" y="5530795"/>
            <a:ext cx="1989803" cy="1989803"/>
            <a:chOff x="0" y="0"/>
            <a:chExt cx="812800" cy="812800"/>
          </a:xfrm>
        </p:grpSpPr>
        <p:sp>
          <p:nvSpPr>
            <p:cNvPr name="Freeform 28" id="2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7F4F2"/>
            </a:solidFill>
            <a:ln w="57150" cap="sq">
              <a:solidFill>
                <a:srgbClr val="F2AAAE"/>
              </a:solidFill>
              <a:prstDash val="solid"/>
              <a:miter/>
            </a:ln>
          </p:spPr>
        </p:sp>
        <p:sp>
          <p:nvSpPr>
            <p:cNvPr name="TextBox 29" id="29"/>
            <p:cNvSpPr txBox="true"/>
            <p:nvPr/>
          </p:nvSpPr>
          <p:spPr>
            <a:xfrm>
              <a:off x="76200" y="-57150"/>
              <a:ext cx="660400" cy="793750"/>
            </a:xfrm>
            <a:prstGeom prst="rect">
              <a:avLst/>
            </a:prstGeom>
          </p:spPr>
          <p:txBody>
            <a:bodyPr anchor="ctr" rtlCol="false" tIns="134136" lIns="134136" bIns="134136" rIns="134136"/>
            <a:lstStyle/>
            <a:p>
              <a:pPr algn="ctr">
                <a:lnSpc>
                  <a:spcPts val="9024"/>
                </a:lnSpc>
              </a:pPr>
            </a:p>
          </p:txBody>
        </p:sp>
      </p:grpSp>
      <p:sp>
        <p:nvSpPr>
          <p:cNvPr name="TextBox 30" id="30"/>
          <p:cNvSpPr txBox="true"/>
          <p:nvPr/>
        </p:nvSpPr>
        <p:spPr>
          <a:xfrm rot="-674155">
            <a:off x="11635342" y="5509640"/>
            <a:ext cx="1360695" cy="1862897"/>
          </a:xfrm>
          <a:prstGeom prst="rect">
            <a:avLst/>
          </a:prstGeom>
        </p:spPr>
        <p:txBody>
          <a:bodyPr anchor="t" rtlCol="false" tIns="0" lIns="0" bIns="0" rIns="0">
            <a:spAutoFit/>
          </a:bodyPr>
          <a:lstStyle/>
          <a:p>
            <a:pPr algn="ctr">
              <a:lnSpc>
                <a:spcPts val="14485"/>
              </a:lnSpc>
            </a:pPr>
            <a:r>
              <a:rPr lang="en-US" sz="10347">
                <a:solidFill>
                  <a:srgbClr val="9C393F"/>
                </a:solidFill>
                <a:latin typeface="Brasika"/>
                <a:ea typeface="Brasika"/>
                <a:cs typeface="Brasika"/>
                <a:sym typeface="Brasika"/>
              </a:rPr>
              <a:t>i</a:t>
            </a:r>
          </a:p>
        </p:txBody>
      </p:sp>
      <p:grpSp>
        <p:nvGrpSpPr>
          <p:cNvPr name="Group 31" id="31"/>
          <p:cNvGrpSpPr/>
          <p:nvPr/>
        </p:nvGrpSpPr>
        <p:grpSpPr>
          <a:xfrm rot="575068">
            <a:off x="13108012" y="5543877"/>
            <a:ext cx="1989803" cy="1989803"/>
            <a:chOff x="0" y="0"/>
            <a:chExt cx="812800" cy="812800"/>
          </a:xfrm>
        </p:grpSpPr>
        <p:sp>
          <p:nvSpPr>
            <p:cNvPr name="Freeform 32" id="3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7F4F2"/>
            </a:solidFill>
            <a:ln w="57150" cap="sq">
              <a:solidFill>
                <a:srgbClr val="F2AAAE"/>
              </a:solidFill>
              <a:prstDash val="solid"/>
              <a:miter/>
            </a:ln>
          </p:spPr>
        </p:sp>
        <p:sp>
          <p:nvSpPr>
            <p:cNvPr name="TextBox 33" id="33"/>
            <p:cNvSpPr txBox="true"/>
            <p:nvPr/>
          </p:nvSpPr>
          <p:spPr>
            <a:xfrm>
              <a:off x="76200" y="-57150"/>
              <a:ext cx="660400" cy="793750"/>
            </a:xfrm>
            <a:prstGeom prst="rect">
              <a:avLst/>
            </a:prstGeom>
          </p:spPr>
          <p:txBody>
            <a:bodyPr anchor="ctr" rtlCol="false" tIns="134136" lIns="134136" bIns="134136" rIns="134136"/>
            <a:lstStyle/>
            <a:p>
              <a:pPr algn="ctr">
                <a:lnSpc>
                  <a:spcPts val="9024"/>
                </a:lnSpc>
              </a:pPr>
            </a:p>
          </p:txBody>
        </p:sp>
      </p:grpSp>
      <p:sp>
        <p:nvSpPr>
          <p:cNvPr name="TextBox 34" id="34"/>
          <p:cNvSpPr txBox="true"/>
          <p:nvPr/>
        </p:nvSpPr>
        <p:spPr>
          <a:xfrm rot="575068">
            <a:off x="13363980" y="5468712"/>
            <a:ext cx="1551995" cy="1933822"/>
          </a:xfrm>
          <a:prstGeom prst="rect">
            <a:avLst/>
          </a:prstGeom>
        </p:spPr>
        <p:txBody>
          <a:bodyPr anchor="t" rtlCol="false" tIns="0" lIns="0" bIns="0" rIns="0">
            <a:spAutoFit/>
          </a:bodyPr>
          <a:lstStyle/>
          <a:p>
            <a:pPr algn="ctr">
              <a:lnSpc>
                <a:spcPts val="15057"/>
              </a:lnSpc>
            </a:pPr>
            <a:r>
              <a:rPr lang="en-US" sz="10755">
                <a:solidFill>
                  <a:srgbClr val="C3545B"/>
                </a:solidFill>
                <a:latin typeface="Brasika"/>
                <a:ea typeface="Brasika"/>
                <a:cs typeface="Brasika"/>
                <a:sym typeface="Brasika"/>
              </a:rPr>
              <a:t>h</a:t>
            </a:r>
          </a:p>
        </p:txBody>
      </p:sp>
      <p:grpSp>
        <p:nvGrpSpPr>
          <p:cNvPr name="Group 35" id="35"/>
          <p:cNvGrpSpPr/>
          <p:nvPr/>
        </p:nvGrpSpPr>
        <p:grpSpPr>
          <a:xfrm rot="253686">
            <a:off x="3154451" y="2976803"/>
            <a:ext cx="1461652" cy="2026983"/>
            <a:chOff x="0" y="0"/>
            <a:chExt cx="234086" cy="324625"/>
          </a:xfrm>
        </p:grpSpPr>
        <p:sp>
          <p:nvSpPr>
            <p:cNvPr name="Freeform 36" id="36"/>
            <p:cNvSpPr/>
            <p:nvPr/>
          </p:nvSpPr>
          <p:spPr>
            <a:xfrm flipH="false" flipV="false" rot="0">
              <a:off x="0" y="0"/>
              <a:ext cx="234086" cy="324625"/>
            </a:xfrm>
            <a:custGeom>
              <a:avLst/>
              <a:gdLst/>
              <a:ahLst/>
              <a:cxnLst/>
              <a:rect r="r" b="b" t="t" l="l"/>
              <a:pathLst>
                <a:path h="324625" w="234086">
                  <a:moveTo>
                    <a:pt x="0" y="0"/>
                  </a:moveTo>
                  <a:lnTo>
                    <a:pt x="234086" y="0"/>
                  </a:lnTo>
                  <a:lnTo>
                    <a:pt x="234086" y="324625"/>
                  </a:lnTo>
                  <a:lnTo>
                    <a:pt x="0" y="324625"/>
                  </a:lnTo>
                  <a:close/>
                </a:path>
              </a:pathLst>
            </a:custGeom>
            <a:solidFill>
              <a:srgbClr val="F7F4F2"/>
            </a:solidFill>
          </p:spPr>
        </p:sp>
        <p:sp>
          <p:nvSpPr>
            <p:cNvPr name="TextBox 37" id="37"/>
            <p:cNvSpPr txBox="true"/>
            <p:nvPr/>
          </p:nvSpPr>
          <p:spPr>
            <a:xfrm>
              <a:off x="0" y="-133350"/>
              <a:ext cx="234086" cy="457975"/>
            </a:xfrm>
            <a:prstGeom prst="rect">
              <a:avLst/>
            </a:prstGeom>
          </p:spPr>
          <p:txBody>
            <a:bodyPr anchor="ctr" rtlCol="false" tIns="113677" lIns="113677" bIns="113677" rIns="113677"/>
            <a:lstStyle/>
            <a:p>
              <a:pPr algn="ctr">
                <a:lnSpc>
                  <a:spcPts val="9024"/>
                </a:lnSpc>
              </a:pPr>
            </a:p>
          </p:txBody>
        </p:sp>
      </p:grpSp>
      <p:grpSp>
        <p:nvGrpSpPr>
          <p:cNvPr name="Group 38" id="38"/>
          <p:cNvGrpSpPr/>
          <p:nvPr/>
        </p:nvGrpSpPr>
        <p:grpSpPr>
          <a:xfrm rot="-353581">
            <a:off x="4849291" y="3340266"/>
            <a:ext cx="1461652" cy="1537001"/>
            <a:chOff x="0" y="0"/>
            <a:chExt cx="234086" cy="246154"/>
          </a:xfrm>
        </p:grpSpPr>
        <p:sp>
          <p:nvSpPr>
            <p:cNvPr name="Freeform 39" id="39"/>
            <p:cNvSpPr/>
            <p:nvPr/>
          </p:nvSpPr>
          <p:spPr>
            <a:xfrm flipH="false" flipV="false" rot="0">
              <a:off x="0" y="0"/>
              <a:ext cx="234086" cy="246154"/>
            </a:xfrm>
            <a:custGeom>
              <a:avLst/>
              <a:gdLst/>
              <a:ahLst/>
              <a:cxnLst/>
              <a:rect r="r" b="b" t="t" l="l"/>
              <a:pathLst>
                <a:path h="246154" w="234086">
                  <a:moveTo>
                    <a:pt x="0" y="0"/>
                  </a:moveTo>
                  <a:lnTo>
                    <a:pt x="234086" y="0"/>
                  </a:lnTo>
                  <a:lnTo>
                    <a:pt x="234086" y="246154"/>
                  </a:lnTo>
                  <a:lnTo>
                    <a:pt x="0" y="246154"/>
                  </a:lnTo>
                  <a:close/>
                </a:path>
              </a:pathLst>
            </a:custGeom>
            <a:solidFill>
              <a:srgbClr val="F7F4F2"/>
            </a:solidFill>
          </p:spPr>
        </p:sp>
        <p:sp>
          <p:nvSpPr>
            <p:cNvPr name="TextBox 40" id="40"/>
            <p:cNvSpPr txBox="true"/>
            <p:nvPr/>
          </p:nvSpPr>
          <p:spPr>
            <a:xfrm>
              <a:off x="0" y="-133350"/>
              <a:ext cx="234086" cy="379504"/>
            </a:xfrm>
            <a:prstGeom prst="rect">
              <a:avLst/>
            </a:prstGeom>
          </p:spPr>
          <p:txBody>
            <a:bodyPr anchor="ctr" rtlCol="false" tIns="113677" lIns="113677" bIns="113677" rIns="113677"/>
            <a:lstStyle/>
            <a:p>
              <a:pPr algn="ctr">
                <a:lnSpc>
                  <a:spcPts val="9024"/>
                </a:lnSpc>
              </a:pPr>
            </a:p>
          </p:txBody>
        </p:sp>
      </p:grpSp>
      <p:grpSp>
        <p:nvGrpSpPr>
          <p:cNvPr name="Group 41" id="41"/>
          <p:cNvGrpSpPr/>
          <p:nvPr/>
        </p:nvGrpSpPr>
        <p:grpSpPr>
          <a:xfrm rot="0">
            <a:off x="6444430" y="3301078"/>
            <a:ext cx="1573082" cy="1753831"/>
            <a:chOff x="0" y="0"/>
            <a:chExt cx="789213" cy="879894"/>
          </a:xfrm>
        </p:grpSpPr>
        <p:sp>
          <p:nvSpPr>
            <p:cNvPr name="Freeform 42" id="42"/>
            <p:cNvSpPr/>
            <p:nvPr/>
          </p:nvSpPr>
          <p:spPr>
            <a:xfrm flipH="false" flipV="false" rot="0">
              <a:off x="0" y="0"/>
              <a:ext cx="789213" cy="879894"/>
            </a:xfrm>
            <a:custGeom>
              <a:avLst/>
              <a:gdLst/>
              <a:ahLst/>
              <a:cxnLst/>
              <a:rect r="r" b="b" t="t" l="l"/>
              <a:pathLst>
                <a:path h="879894" w="789213">
                  <a:moveTo>
                    <a:pt x="203200" y="0"/>
                  </a:moveTo>
                  <a:lnTo>
                    <a:pt x="789213" y="0"/>
                  </a:lnTo>
                  <a:lnTo>
                    <a:pt x="586013" y="879894"/>
                  </a:lnTo>
                  <a:lnTo>
                    <a:pt x="0" y="879894"/>
                  </a:lnTo>
                  <a:lnTo>
                    <a:pt x="203200" y="0"/>
                  </a:lnTo>
                  <a:close/>
                </a:path>
              </a:pathLst>
            </a:custGeom>
            <a:solidFill>
              <a:srgbClr val="F7F4F2"/>
            </a:solidFill>
          </p:spPr>
        </p:sp>
        <p:sp>
          <p:nvSpPr>
            <p:cNvPr name="TextBox 43" id="43"/>
            <p:cNvSpPr txBox="true"/>
            <p:nvPr/>
          </p:nvSpPr>
          <p:spPr>
            <a:xfrm>
              <a:off x="101600" y="-133350"/>
              <a:ext cx="586013" cy="1013244"/>
            </a:xfrm>
            <a:prstGeom prst="rect">
              <a:avLst/>
            </a:prstGeom>
          </p:spPr>
          <p:txBody>
            <a:bodyPr anchor="ctr" rtlCol="false" tIns="113677" lIns="113677" bIns="113677" rIns="113677"/>
            <a:lstStyle/>
            <a:p>
              <a:pPr algn="ctr">
                <a:lnSpc>
                  <a:spcPts val="9024"/>
                </a:lnSpc>
              </a:pPr>
            </a:p>
          </p:txBody>
        </p:sp>
      </p:grpSp>
      <p:grpSp>
        <p:nvGrpSpPr>
          <p:cNvPr name="Group 44" id="44"/>
          <p:cNvGrpSpPr/>
          <p:nvPr/>
        </p:nvGrpSpPr>
        <p:grpSpPr>
          <a:xfrm rot="-69304">
            <a:off x="8099263" y="3455406"/>
            <a:ext cx="1461652" cy="1537001"/>
            <a:chOff x="0" y="0"/>
            <a:chExt cx="234086" cy="246154"/>
          </a:xfrm>
        </p:grpSpPr>
        <p:sp>
          <p:nvSpPr>
            <p:cNvPr name="Freeform 45" id="45"/>
            <p:cNvSpPr/>
            <p:nvPr/>
          </p:nvSpPr>
          <p:spPr>
            <a:xfrm flipH="false" flipV="false" rot="0">
              <a:off x="0" y="0"/>
              <a:ext cx="234086" cy="246154"/>
            </a:xfrm>
            <a:custGeom>
              <a:avLst/>
              <a:gdLst/>
              <a:ahLst/>
              <a:cxnLst/>
              <a:rect r="r" b="b" t="t" l="l"/>
              <a:pathLst>
                <a:path h="246154" w="234086">
                  <a:moveTo>
                    <a:pt x="0" y="0"/>
                  </a:moveTo>
                  <a:lnTo>
                    <a:pt x="234086" y="0"/>
                  </a:lnTo>
                  <a:lnTo>
                    <a:pt x="234086" y="246154"/>
                  </a:lnTo>
                  <a:lnTo>
                    <a:pt x="0" y="246154"/>
                  </a:lnTo>
                  <a:close/>
                </a:path>
              </a:pathLst>
            </a:custGeom>
            <a:solidFill>
              <a:srgbClr val="F7F4F2"/>
            </a:solidFill>
          </p:spPr>
        </p:sp>
        <p:sp>
          <p:nvSpPr>
            <p:cNvPr name="TextBox 46" id="46"/>
            <p:cNvSpPr txBox="true"/>
            <p:nvPr/>
          </p:nvSpPr>
          <p:spPr>
            <a:xfrm>
              <a:off x="0" y="-133350"/>
              <a:ext cx="234086" cy="379504"/>
            </a:xfrm>
            <a:prstGeom prst="rect">
              <a:avLst/>
            </a:prstGeom>
          </p:spPr>
          <p:txBody>
            <a:bodyPr anchor="ctr" rtlCol="false" tIns="113677" lIns="113677" bIns="113677" rIns="113677"/>
            <a:lstStyle/>
            <a:p>
              <a:pPr algn="ctr">
                <a:lnSpc>
                  <a:spcPts val="9024"/>
                </a:lnSpc>
              </a:pPr>
            </a:p>
          </p:txBody>
        </p:sp>
      </p:grpSp>
      <p:grpSp>
        <p:nvGrpSpPr>
          <p:cNvPr name="Group 47" id="47"/>
          <p:cNvGrpSpPr/>
          <p:nvPr/>
        </p:nvGrpSpPr>
        <p:grpSpPr>
          <a:xfrm rot="-10464667">
            <a:off x="11702876" y="3324740"/>
            <a:ext cx="1849614" cy="1753831"/>
            <a:chOff x="0" y="0"/>
            <a:chExt cx="812800" cy="770709"/>
          </a:xfrm>
        </p:grpSpPr>
        <p:sp>
          <p:nvSpPr>
            <p:cNvPr name="Freeform 48" id="48"/>
            <p:cNvSpPr/>
            <p:nvPr/>
          </p:nvSpPr>
          <p:spPr>
            <a:xfrm flipH="false" flipV="false" rot="0">
              <a:off x="0" y="0"/>
              <a:ext cx="812800" cy="770709"/>
            </a:xfrm>
            <a:custGeom>
              <a:avLst/>
              <a:gdLst/>
              <a:ahLst/>
              <a:cxnLst/>
              <a:rect r="r" b="b" t="t" l="l"/>
              <a:pathLst>
                <a:path h="770709" w="812800">
                  <a:moveTo>
                    <a:pt x="203200" y="0"/>
                  </a:moveTo>
                  <a:lnTo>
                    <a:pt x="609600" y="0"/>
                  </a:lnTo>
                  <a:lnTo>
                    <a:pt x="812800" y="770709"/>
                  </a:lnTo>
                  <a:lnTo>
                    <a:pt x="0" y="770709"/>
                  </a:lnTo>
                  <a:lnTo>
                    <a:pt x="203200" y="0"/>
                  </a:lnTo>
                  <a:close/>
                </a:path>
              </a:pathLst>
            </a:custGeom>
            <a:solidFill>
              <a:srgbClr val="F7F4F2"/>
            </a:solidFill>
          </p:spPr>
        </p:sp>
        <p:sp>
          <p:nvSpPr>
            <p:cNvPr name="TextBox 49" id="49"/>
            <p:cNvSpPr txBox="true"/>
            <p:nvPr/>
          </p:nvSpPr>
          <p:spPr>
            <a:xfrm>
              <a:off x="127000" y="-133350"/>
              <a:ext cx="558800" cy="904059"/>
            </a:xfrm>
            <a:prstGeom prst="rect">
              <a:avLst/>
            </a:prstGeom>
          </p:spPr>
          <p:txBody>
            <a:bodyPr anchor="ctr" rtlCol="false" tIns="113677" lIns="113677" bIns="113677" rIns="113677"/>
            <a:lstStyle/>
            <a:p>
              <a:pPr algn="ctr">
                <a:lnSpc>
                  <a:spcPts val="9024"/>
                </a:lnSpc>
              </a:pPr>
            </a:p>
          </p:txBody>
        </p:sp>
      </p:grpSp>
      <p:grpSp>
        <p:nvGrpSpPr>
          <p:cNvPr name="Group 50" id="50"/>
          <p:cNvGrpSpPr/>
          <p:nvPr/>
        </p:nvGrpSpPr>
        <p:grpSpPr>
          <a:xfrm rot="-324617">
            <a:off x="9801302" y="3042171"/>
            <a:ext cx="1909614" cy="2058665"/>
            <a:chOff x="0" y="0"/>
            <a:chExt cx="305828" cy="329699"/>
          </a:xfrm>
        </p:grpSpPr>
        <p:sp>
          <p:nvSpPr>
            <p:cNvPr name="Freeform 51" id="51"/>
            <p:cNvSpPr/>
            <p:nvPr/>
          </p:nvSpPr>
          <p:spPr>
            <a:xfrm flipH="false" flipV="false" rot="0">
              <a:off x="0" y="0"/>
              <a:ext cx="305828" cy="329699"/>
            </a:xfrm>
            <a:custGeom>
              <a:avLst/>
              <a:gdLst/>
              <a:ahLst/>
              <a:cxnLst/>
              <a:rect r="r" b="b" t="t" l="l"/>
              <a:pathLst>
                <a:path h="329699" w="305828">
                  <a:moveTo>
                    <a:pt x="0" y="0"/>
                  </a:moveTo>
                  <a:lnTo>
                    <a:pt x="305828" y="0"/>
                  </a:lnTo>
                  <a:lnTo>
                    <a:pt x="305828" y="329699"/>
                  </a:lnTo>
                  <a:lnTo>
                    <a:pt x="0" y="329699"/>
                  </a:lnTo>
                  <a:close/>
                </a:path>
              </a:pathLst>
            </a:custGeom>
            <a:solidFill>
              <a:srgbClr val="F7F4F2"/>
            </a:solidFill>
          </p:spPr>
        </p:sp>
        <p:sp>
          <p:nvSpPr>
            <p:cNvPr name="TextBox 52" id="52"/>
            <p:cNvSpPr txBox="true"/>
            <p:nvPr/>
          </p:nvSpPr>
          <p:spPr>
            <a:xfrm>
              <a:off x="0" y="-133350"/>
              <a:ext cx="305828" cy="463049"/>
            </a:xfrm>
            <a:prstGeom prst="rect">
              <a:avLst/>
            </a:prstGeom>
          </p:spPr>
          <p:txBody>
            <a:bodyPr anchor="ctr" rtlCol="false" tIns="113677" lIns="113677" bIns="113677" rIns="113677"/>
            <a:lstStyle/>
            <a:p>
              <a:pPr algn="ctr">
                <a:lnSpc>
                  <a:spcPts val="9024"/>
                </a:lnSpc>
              </a:pPr>
            </a:p>
          </p:txBody>
        </p:sp>
      </p:grpSp>
      <p:sp>
        <p:nvSpPr>
          <p:cNvPr name="TextBox 53" id="53"/>
          <p:cNvSpPr txBox="true"/>
          <p:nvPr/>
        </p:nvSpPr>
        <p:spPr>
          <a:xfrm rot="253686">
            <a:off x="2983099" y="2831791"/>
            <a:ext cx="1811221" cy="2261398"/>
          </a:xfrm>
          <a:prstGeom prst="rect">
            <a:avLst/>
          </a:prstGeom>
        </p:spPr>
        <p:txBody>
          <a:bodyPr anchor="t" rtlCol="false" tIns="0" lIns="0" bIns="0" rIns="0">
            <a:spAutoFit/>
          </a:bodyPr>
          <a:lstStyle/>
          <a:p>
            <a:pPr algn="ctr">
              <a:lnSpc>
                <a:spcPts val="17582"/>
              </a:lnSpc>
            </a:pPr>
            <a:r>
              <a:rPr lang="en-US" sz="12558">
                <a:solidFill>
                  <a:srgbClr val="C3545B"/>
                </a:solidFill>
                <a:latin typeface="Brasika"/>
                <a:ea typeface="Brasika"/>
                <a:cs typeface="Brasika"/>
                <a:sym typeface="Brasika"/>
              </a:rPr>
              <a:t>T</a:t>
            </a:r>
          </a:p>
        </p:txBody>
      </p:sp>
      <p:sp>
        <p:nvSpPr>
          <p:cNvPr name="TextBox 54" id="54"/>
          <p:cNvSpPr txBox="true"/>
          <p:nvPr/>
        </p:nvSpPr>
        <p:spPr>
          <a:xfrm rot="-353581">
            <a:off x="4676670" y="2446772"/>
            <a:ext cx="1635911" cy="2652578"/>
          </a:xfrm>
          <a:prstGeom prst="rect">
            <a:avLst/>
          </a:prstGeom>
        </p:spPr>
        <p:txBody>
          <a:bodyPr anchor="t" rtlCol="false" tIns="0" lIns="0" bIns="0" rIns="0">
            <a:spAutoFit/>
          </a:bodyPr>
          <a:lstStyle/>
          <a:p>
            <a:pPr algn="ctr">
              <a:lnSpc>
                <a:spcPts val="20570"/>
              </a:lnSpc>
            </a:pPr>
            <a:r>
              <a:rPr lang="en-US" sz="14693">
                <a:solidFill>
                  <a:srgbClr val="9C393F"/>
                </a:solidFill>
                <a:latin typeface="Brasika"/>
                <a:ea typeface="Brasika"/>
                <a:cs typeface="Brasika"/>
                <a:sym typeface="Brasika"/>
              </a:rPr>
              <a:t>e</a:t>
            </a:r>
          </a:p>
        </p:txBody>
      </p:sp>
      <p:sp>
        <p:nvSpPr>
          <p:cNvPr name="TextBox 55" id="55"/>
          <p:cNvSpPr txBox="true"/>
          <p:nvPr/>
        </p:nvSpPr>
        <p:spPr>
          <a:xfrm rot="0">
            <a:off x="6392210" y="2584617"/>
            <a:ext cx="1773500" cy="2652578"/>
          </a:xfrm>
          <a:prstGeom prst="rect">
            <a:avLst/>
          </a:prstGeom>
        </p:spPr>
        <p:txBody>
          <a:bodyPr anchor="t" rtlCol="false" tIns="0" lIns="0" bIns="0" rIns="0">
            <a:spAutoFit/>
          </a:bodyPr>
          <a:lstStyle/>
          <a:p>
            <a:pPr algn="ctr">
              <a:lnSpc>
                <a:spcPts val="20570"/>
              </a:lnSpc>
            </a:pPr>
            <a:r>
              <a:rPr lang="en-US" sz="14693">
                <a:solidFill>
                  <a:srgbClr val="9C393F"/>
                </a:solidFill>
                <a:latin typeface="Brasika"/>
                <a:ea typeface="Brasika"/>
                <a:cs typeface="Brasika"/>
                <a:sym typeface="Brasika"/>
              </a:rPr>
              <a:t>r</a:t>
            </a:r>
          </a:p>
        </p:txBody>
      </p:sp>
      <p:sp>
        <p:nvSpPr>
          <p:cNvPr name="TextBox 56" id="56"/>
          <p:cNvSpPr txBox="true"/>
          <p:nvPr/>
        </p:nvSpPr>
        <p:spPr>
          <a:xfrm rot="-69304">
            <a:off x="8119527" y="3035485"/>
            <a:ext cx="1434308" cy="2239174"/>
          </a:xfrm>
          <a:prstGeom prst="rect">
            <a:avLst/>
          </a:prstGeom>
        </p:spPr>
        <p:txBody>
          <a:bodyPr anchor="t" rtlCol="false" tIns="0" lIns="0" bIns="0" rIns="0">
            <a:spAutoFit/>
          </a:bodyPr>
          <a:lstStyle/>
          <a:p>
            <a:pPr algn="ctr">
              <a:lnSpc>
                <a:spcPts val="17377"/>
              </a:lnSpc>
            </a:pPr>
            <a:r>
              <a:rPr lang="en-US" sz="12412">
                <a:solidFill>
                  <a:srgbClr val="C3545B"/>
                </a:solidFill>
                <a:latin typeface="Brasika"/>
                <a:ea typeface="Brasika"/>
                <a:cs typeface="Brasika"/>
                <a:sym typeface="Brasika"/>
              </a:rPr>
              <a:t>i</a:t>
            </a:r>
          </a:p>
        </p:txBody>
      </p:sp>
      <p:sp>
        <p:nvSpPr>
          <p:cNvPr name="TextBox 57" id="57"/>
          <p:cNvSpPr txBox="true"/>
          <p:nvPr/>
        </p:nvSpPr>
        <p:spPr>
          <a:xfrm rot="163611">
            <a:off x="11702683" y="2454692"/>
            <a:ext cx="1888724" cy="2652578"/>
          </a:xfrm>
          <a:prstGeom prst="rect">
            <a:avLst/>
          </a:prstGeom>
        </p:spPr>
        <p:txBody>
          <a:bodyPr anchor="t" rtlCol="false" tIns="0" lIns="0" bIns="0" rIns="0">
            <a:spAutoFit/>
          </a:bodyPr>
          <a:lstStyle/>
          <a:p>
            <a:pPr algn="ctr">
              <a:lnSpc>
                <a:spcPts val="20570"/>
              </a:lnSpc>
            </a:pPr>
            <a:r>
              <a:rPr lang="en-US" sz="14693">
                <a:solidFill>
                  <a:srgbClr val="9C393F"/>
                </a:solidFill>
                <a:latin typeface="Brasika"/>
                <a:ea typeface="Brasika"/>
                <a:cs typeface="Brasika"/>
                <a:sym typeface="Brasika"/>
              </a:rPr>
              <a:t>a</a:t>
            </a:r>
          </a:p>
        </p:txBody>
      </p:sp>
      <p:sp>
        <p:nvSpPr>
          <p:cNvPr name="TextBox 58" id="58"/>
          <p:cNvSpPr txBox="true"/>
          <p:nvPr/>
        </p:nvSpPr>
        <p:spPr>
          <a:xfrm rot="-324617">
            <a:off x="9557587" y="2455389"/>
            <a:ext cx="2357528" cy="2652578"/>
          </a:xfrm>
          <a:prstGeom prst="rect">
            <a:avLst/>
          </a:prstGeom>
        </p:spPr>
        <p:txBody>
          <a:bodyPr anchor="t" rtlCol="false" tIns="0" lIns="0" bIns="0" rIns="0">
            <a:spAutoFit/>
          </a:bodyPr>
          <a:lstStyle/>
          <a:p>
            <a:pPr algn="ctr">
              <a:lnSpc>
                <a:spcPts val="20570"/>
              </a:lnSpc>
            </a:pPr>
            <a:r>
              <a:rPr lang="en-US" sz="14693">
                <a:solidFill>
                  <a:srgbClr val="C3545B"/>
                </a:solidFill>
                <a:latin typeface="Brasika"/>
                <a:ea typeface="Brasika"/>
                <a:cs typeface="Brasika"/>
                <a:sym typeface="Brasika"/>
              </a:rPr>
              <a:t>m</a:t>
            </a:r>
          </a:p>
        </p:txBody>
      </p:sp>
      <p:sp>
        <p:nvSpPr>
          <p:cNvPr name="Freeform 59" id="59"/>
          <p:cNvSpPr/>
          <p:nvPr/>
        </p:nvSpPr>
        <p:spPr>
          <a:xfrm flipH="false" flipV="false" rot="726477">
            <a:off x="3298668" y="5857746"/>
            <a:ext cx="2397857" cy="2322924"/>
          </a:xfrm>
          <a:custGeom>
            <a:avLst/>
            <a:gdLst/>
            <a:ahLst/>
            <a:cxnLst/>
            <a:rect r="r" b="b" t="t" l="l"/>
            <a:pathLst>
              <a:path h="2322924" w="2397857">
                <a:moveTo>
                  <a:pt x="0" y="0"/>
                </a:moveTo>
                <a:lnTo>
                  <a:pt x="2397857" y="0"/>
                </a:lnTo>
                <a:lnTo>
                  <a:pt x="2397857" y="2322924"/>
                </a:lnTo>
                <a:lnTo>
                  <a:pt x="0" y="2322924"/>
                </a:lnTo>
                <a:lnTo>
                  <a:pt x="0" y="0"/>
                </a:lnTo>
                <a:close/>
              </a:path>
            </a:pathLst>
          </a:custGeom>
          <a:blipFill>
            <a:blip r:embed="rId9"/>
            <a:stretch>
              <a:fillRect l="0" t="0" r="0" b="0"/>
            </a:stretch>
          </a:blipFill>
        </p:spPr>
      </p:sp>
      <p:sp>
        <p:nvSpPr>
          <p:cNvPr name="Freeform 60" id="60"/>
          <p:cNvSpPr/>
          <p:nvPr/>
        </p:nvSpPr>
        <p:spPr>
          <a:xfrm flipH="false" flipV="false" rot="1219800">
            <a:off x="14369314" y="3426800"/>
            <a:ext cx="2418074" cy="1614065"/>
          </a:xfrm>
          <a:custGeom>
            <a:avLst/>
            <a:gdLst/>
            <a:ahLst/>
            <a:cxnLst/>
            <a:rect r="r" b="b" t="t" l="l"/>
            <a:pathLst>
              <a:path h="1614065" w="2418074">
                <a:moveTo>
                  <a:pt x="0" y="0"/>
                </a:moveTo>
                <a:lnTo>
                  <a:pt x="2418074" y="0"/>
                </a:lnTo>
                <a:lnTo>
                  <a:pt x="2418074" y="1614065"/>
                </a:lnTo>
                <a:lnTo>
                  <a:pt x="0" y="1614065"/>
                </a:lnTo>
                <a:lnTo>
                  <a:pt x="0" y="0"/>
                </a:lnTo>
                <a:close/>
              </a:path>
            </a:pathLst>
          </a:custGeom>
          <a:blipFill>
            <a:blip r:embed="rId10"/>
            <a:stretch>
              <a:fillRect l="0" t="0" r="0" b="0"/>
            </a:stretch>
          </a:blipFill>
        </p:spPr>
      </p:sp>
      <p:sp>
        <p:nvSpPr>
          <p:cNvPr name="Freeform 61" id="61"/>
          <p:cNvSpPr/>
          <p:nvPr/>
        </p:nvSpPr>
        <p:spPr>
          <a:xfrm flipH="false" flipV="false" rot="-613842">
            <a:off x="13392342" y="1745964"/>
            <a:ext cx="1338726" cy="1538766"/>
          </a:xfrm>
          <a:custGeom>
            <a:avLst/>
            <a:gdLst/>
            <a:ahLst/>
            <a:cxnLst/>
            <a:rect r="r" b="b" t="t" l="l"/>
            <a:pathLst>
              <a:path h="1538766" w="1338726">
                <a:moveTo>
                  <a:pt x="0" y="0"/>
                </a:moveTo>
                <a:lnTo>
                  <a:pt x="1338726" y="0"/>
                </a:lnTo>
                <a:lnTo>
                  <a:pt x="1338726" y="1538765"/>
                </a:lnTo>
                <a:lnTo>
                  <a:pt x="0" y="1538765"/>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62" id="62"/>
          <p:cNvSpPr/>
          <p:nvPr/>
        </p:nvSpPr>
        <p:spPr>
          <a:xfrm flipH="false" flipV="false" rot="0">
            <a:off x="1755734" y="5410644"/>
            <a:ext cx="1164058" cy="1337998"/>
          </a:xfrm>
          <a:custGeom>
            <a:avLst/>
            <a:gdLst/>
            <a:ahLst/>
            <a:cxnLst/>
            <a:rect r="r" b="b" t="t" l="l"/>
            <a:pathLst>
              <a:path h="1337998" w="1164058">
                <a:moveTo>
                  <a:pt x="0" y="0"/>
                </a:moveTo>
                <a:lnTo>
                  <a:pt x="1164059" y="0"/>
                </a:lnTo>
                <a:lnTo>
                  <a:pt x="1164059" y="1337998"/>
                </a:lnTo>
                <a:lnTo>
                  <a:pt x="0" y="1337998"/>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18444" r="0" b="0"/>
            </a:stretch>
          </a:blipFill>
        </p:spPr>
      </p:sp>
      <p:sp>
        <p:nvSpPr>
          <p:cNvPr name="Freeform 3" id="3"/>
          <p:cNvSpPr/>
          <p:nvPr/>
        </p:nvSpPr>
        <p:spPr>
          <a:xfrm flipH="false" flipV="true" rot="9098633">
            <a:off x="-1303863" y="6740818"/>
            <a:ext cx="9628042" cy="7272632"/>
          </a:xfrm>
          <a:custGeom>
            <a:avLst/>
            <a:gdLst/>
            <a:ahLst/>
            <a:cxnLst/>
            <a:rect r="r" b="b" t="t" l="l"/>
            <a:pathLst>
              <a:path h="7272632" w="9628042">
                <a:moveTo>
                  <a:pt x="0" y="7272632"/>
                </a:moveTo>
                <a:lnTo>
                  <a:pt x="9628043" y="7272632"/>
                </a:lnTo>
                <a:lnTo>
                  <a:pt x="9628043" y="0"/>
                </a:lnTo>
                <a:lnTo>
                  <a:pt x="0" y="0"/>
                </a:lnTo>
                <a:lnTo>
                  <a:pt x="0" y="7272632"/>
                </a:lnTo>
                <a:close/>
              </a:path>
            </a:pathLst>
          </a:custGeom>
          <a:blipFill>
            <a:blip r:embed="rId3"/>
            <a:stretch>
              <a:fillRect l="-15696" t="-26937" r="0" b="0"/>
            </a:stretch>
          </a:blipFill>
        </p:spPr>
      </p:sp>
      <p:sp>
        <p:nvSpPr>
          <p:cNvPr name="Freeform 4" id="4"/>
          <p:cNvSpPr/>
          <p:nvPr/>
        </p:nvSpPr>
        <p:spPr>
          <a:xfrm flipH="false" flipV="true" rot="-1701366">
            <a:off x="9031582" y="-3394467"/>
            <a:ext cx="11139286" cy="9231683"/>
          </a:xfrm>
          <a:custGeom>
            <a:avLst/>
            <a:gdLst/>
            <a:ahLst/>
            <a:cxnLst/>
            <a:rect r="r" b="b" t="t" l="l"/>
            <a:pathLst>
              <a:path h="9231683" w="11139286">
                <a:moveTo>
                  <a:pt x="0" y="9231683"/>
                </a:moveTo>
                <a:lnTo>
                  <a:pt x="11139286" y="9231683"/>
                </a:lnTo>
                <a:lnTo>
                  <a:pt x="11139286" y="0"/>
                </a:lnTo>
                <a:lnTo>
                  <a:pt x="0" y="0"/>
                </a:lnTo>
                <a:lnTo>
                  <a:pt x="0" y="9231683"/>
                </a:lnTo>
                <a:close/>
              </a:path>
            </a:pathLst>
          </a:custGeom>
          <a:blipFill>
            <a:blip r:embed="rId3"/>
            <a:stretch>
              <a:fillRect l="0" t="0" r="0" b="0"/>
            </a:stretch>
          </a:blipFill>
        </p:spPr>
      </p:sp>
      <p:sp>
        <p:nvSpPr>
          <p:cNvPr name="Freeform 5" id="5"/>
          <p:cNvSpPr/>
          <p:nvPr/>
        </p:nvSpPr>
        <p:spPr>
          <a:xfrm flipH="false" flipV="true" rot="-6977880">
            <a:off x="7578420" y="3644247"/>
            <a:ext cx="7359587" cy="14395719"/>
          </a:xfrm>
          <a:custGeom>
            <a:avLst/>
            <a:gdLst/>
            <a:ahLst/>
            <a:cxnLst/>
            <a:rect r="r" b="b" t="t" l="l"/>
            <a:pathLst>
              <a:path h="14395719" w="7359587">
                <a:moveTo>
                  <a:pt x="0" y="14395719"/>
                </a:moveTo>
                <a:lnTo>
                  <a:pt x="7359586" y="14395719"/>
                </a:lnTo>
                <a:lnTo>
                  <a:pt x="7359586" y="0"/>
                </a:lnTo>
                <a:lnTo>
                  <a:pt x="0" y="0"/>
                </a:lnTo>
                <a:lnTo>
                  <a:pt x="0" y="14395719"/>
                </a:lnTo>
                <a:close/>
              </a:path>
            </a:pathLst>
          </a:custGeom>
          <a:blipFill>
            <a:blip r:embed="rId4">
              <a:alphaModFix amt="70000"/>
            </a:blip>
            <a:stretch>
              <a:fillRect l="-43307" t="-10207" r="-8131" b="0"/>
            </a:stretch>
          </a:blipFill>
        </p:spPr>
      </p:sp>
      <p:sp>
        <p:nvSpPr>
          <p:cNvPr name="Freeform 6" id="6"/>
          <p:cNvSpPr/>
          <p:nvPr/>
        </p:nvSpPr>
        <p:spPr>
          <a:xfrm flipH="true" flipV="true" rot="3197907">
            <a:off x="14142527" y="847807"/>
            <a:ext cx="9639100" cy="9470416"/>
          </a:xfrm>
          <a:custGeom>
            <a:avLst/>
            <a:gdLst/>
            <a:ahLst/>
            <a:cxnLst/>
            <a:rect r="r" b="b" t="t" l="l"/>
            <a:pathLst>
              <a:path h="9470416" w="9639100">
                <a:moveTo>
                  <a:pt x="9639100" y="9470416"/>
                </a:moveTo>
                <a:lnTo>
                  <a:pt x="0" y="9470416"/>
                </a:lnTo>
                <a:lnTo>
                  <a:pt x="0" y="0"/>
                </a:lnTo>
                <a:lnTo>
                  <a:pt x="9639100" y="0"/>
                </a:lnTo>
                <a:lnTo>
                  <a:pt x="9639100" y="9470416"/>
                </a:lnTo>
                <a:close/>
              </a:path>
            </a:pathLst>
          </a:custGeom>
          <a:blipFill>
            <a:blip r:embed="rId5"/>
            <a:stretch>
              <a:fillRect l="0" t="0" r="0" b="0"/>
            </a:stretch>
          </a:blipFill>
        </p:spPr>
      </p:sp>
      <p:sp>
        <p:nvSpPr>
          <p:cNvPr name="Freeform 7" id="7"/>
          <p:cNvSpPr/>
          <p:nvPr/>
        </p:nvSpPr>
        <p:spPr>
          <a:xfrm flipH="false" flipV="true" rot="3822119">
            <a:off x="2547781" y="-7803305"/>
            <a:ext cx="7958006" cy="15865163"/>
          </a:xfrm>
          <a:custGeom>
            <a:avLst/>
            <a:gdLst/>
            <a:ahLst/>
            <a:cxnLst/>
            <a:rect r="r" b="b" t="t" l="l"/>
            <a:pathLst>
              <a:path h="15865163" w="7958006">
                <a:moveTo>
                  <a:pt x="0" y="15865163"/>
                </a:moveTo>
                <a:lnTo>
                  <a:pt x="7958006" y="15865163"/>
                </a:lnTo>
                <a:lnTo>
                  <a:pt x="7958006" y="0"/>
                </a:lnTo>
                <a:lnTo>
                  <a:pt x="0" y="0"/>
                </a:lnTo>
                <a:lnTo>
                  <a:pt x="0" y="15865163"/>
                </a:lnTo>
                <a:close/>
              </a:path>
            </a:pathLst>
          </a:custGeom>
          <a:blipFill>
            <a:blip r:embed="rId4">
              <a:alphaModFix amt="70000"/>
            </a:blip>
            <a:stretch>
              <a:fillRect l="-40051" t="0" r="0" b="0"/>
            </a:stretch>
          </a:blipFill>
        </p:spPr>
      </p:sp>
      <p:sp>
        <p:nvSpPr>
          <p:cNvPr name="Freeform 8" id="8"/>
          <p:cNvSpPr/>
          <p:nvPr/>
        </p:nvSpPr>
        <p:spPr>
          <a:xfrm flipH="true" flipV="true" rot="-7529188">
            <a:off x="-5531167" y="498923"/>
            <a:ext cx="9639100" cy="9470416"/>
          </a:xfrm>
          <a:custGeom>
            <a:avLst/>
            <a:gdLst/>
            <a:ahLst/>
            <a:cxnLst/>
            <a:rect r="r" b="b" t="t" l="l"/>
            <a:pathLst>
              <a:path h="9470416" w="9639100">
                <a:moveTo>
                  <a:pt x="9639100" y="9470415"/>
                </a:moveTo>
                <a:lnTo>
                  <a:pt x="0" y="9470415"/>
                </a:lnTo>
                <a:lnTo>
                  <a:pt x="0" y="0"/>
                </a:lnTo>
                <a:lnTo>
                  <a:pt x="9639100" y="0"/>
                </a:lnTo>
                <a:lnTo>
                  <a:pt x="9639100" y="9470415"/>
                </a:lnTo>
                <a:close/>
              </a:path>
            </a:pathLst>
          </a:custGeom>
          <a:blipFill>
            <a:blip r:embed="rId5"/>
            <a:stretch>
              <a:fillRect l="0" t="0" r="0" b="0"/>
            </a:stretch>
          </a:blipFill>
        </p:spPr>
      </p:sp>
      <p:grpSp>
        <p:nvGrpSpPr>
          <p:cNvPr name="Group 9" id="9"/>
          <p:cNvGrpSpPr>
            <a:grpSpLocks noChangeAspect="true"/>
          </p:cNvGrpSpPr>
          <p:nvPr/>
        </p:nvGrpSpPr>
        <p:grpSpPr>
          <a:xfrm rot="0">
            <a:off x="4271189" y="3876408"/>
            <a:ext cx="3568206" cy="3530546"/>
            <a:chOff x="0" y="0"/>
            <a:chExt cx="19253200" cy="19050000"/>
          </a:xfrm>
        </p:grpSpPr>
        <p:sp>
          <p:nvSpPr>
            <p:cNvPr name="Freeform 10" id="10"/>
            <p:cNvSpPr/>
            <p:nvPr/>
          </p:nvSpPr>
          <p:spPr>
            <a:xfrm flipH="false" flipV="false" rot="-359999">
              <a:off x="43519" y="-58081"/>
              <a:ext cx="19166162" cy="19166162"/>
            </a:xfrm>
            <a:custGeom>
              <a:avLst/>
              <a:gdLst/>
              <a:ahLst/>
              <a:cxnLst/>
              <a:rect r="r" b="b" t="t" l="l"/>
              <a:pathLst>
                <a:path h="19166162" w="19166162">
                  <a:moveTo>
                    <a:pt x="17678787" y="12408414"/>
                  </a:moveTo>
                  <a:cubicBezTo>
                    <a:pt x="18372845" y="14322567"/>
                    <a:pt x="17776940" y="16466261"/>
                    <a:pt x="16194595" y="17747620"/>
                  </a:cubicBezTo>
                  <a:cubicBezTo>
                    <a:pt x="14612248" y="19028978"/>
                    <a:pt x="12391503" y="19166162"/>
                    <a:pt x="10663482" y="18089296"/>
                  </a:cubicBezTo>
                  <a:lnTo>
                    <a:pt x="8810415" y="16934507"/>
                  </a:lnTo>
                  <a:lnTo>
                    <a:pt x="6757749" y="17678787"/>
                  </a:lnTo>
                  <a:cubicBezTo>
                    <a:pt x="4843595" y="18372845"/>
                    <a:pt x="2699901" y="17776940"/>
                    <a:pt x="1418544" y="16194595"/>
                  </a:cubicBezTo>
                  <a:cubicBezTo>
                    <a:pt x="137183" y="14612248"/>
                    <a:pt x="0" y="12391503"/>
                    <a:pt x="1076865" y="10663481"/>
                  </a:cubicBezTo>
                  <a:lnTo>
                    <a:pt x="2231655" y="8810415"/>
                  </a:lnTo>
                  <a:lnTo>
                    <a:pt x="1487374" y="6757749"/>
                  </a:lnTo>
                  <a:cubicBezTo>
                    <a:pt x="793317" y="4843595"/>
                    <a:pt x="1389222" y="2699901"/>
                    <a:pt x="2971568" y="1418542"/>
                  </a:cubicBezTo>
                  <a:cubicBezTo>
                    <a:pt x="4553913" y="137183"/>
                    <a:pt x="6774658" y="0"/>
                    <a:pt x="8502681" y="1076865"/>
                  </a:cubicBezTo>
                  <a:lnTo>
                    <a:pt x="10355747" y="2231655"/>
                  </a:lnTo>
                  <a:lnTo>
                    <a:pt x="12408413" y="1487374"/>
                  </a:lnTo>
                  <a:cubicBezTo>
                    <a:pt x="14322567" y="793317"/>
                    <a:pt x="16466259" y="1389222"/>
                    <a:pt x="17747620" y="2971568"/>
                  </a:cubicBezTo>
                  <a:cubicBezTo>
                    <a:pt x="19028978" y="4553914"/>
                    <a:pt x="19166162" y="6774659"/>
                    <a:pt x="18089296" y="8502680"/>
                  </a:cubicBezTo>
                  <a:lnTo>
                    <a:pt x="16934507" y="10355747"/>
                  </a:lnTo>
                  <a:lnTo>
                    <a:pt x="17678787" y="12408414"/>
                  </a:lnTo>
                  <a:close/>
                </a:path>
              </a:pathLst>
            </a:custGeom>
            <a:blipFill>
              <a:blip r:embed="rId6"/>
              <a:stretch>
                <a:fillRect l="-13235" t="-38852" r="-12047" b="-28192"/>
              </a:stretch>
            </a:blipFill>
          </p:spPr>
        </p:sp>
        <p:sp>
          <p:nvSpPr>
            <p:cNvPr name="Freeform 11" id="11"/>
            <p:cNvSpPr/>
            <p:nvPr/>
          </p:nvSpPr>
          <p:spPr>
            <a:xfrm flipH="false" flipV="false" rot="0">
              <a:off x="101600" y="0"/>
              <a:ext cx="19050000" cy="19050000"/>
            </a:xfrm>
            <a:custGeom>
              <a:avLst/>
              <a:gdLst/>
              <a:ahLst/>
              <a:cxnLst/>
              <a:rect r="r" b="b" t="t" l="l"/>
              <a:pathLst>
                <a:path h="19050000" w="19050000">
                  <a:moveTo>
                    <a:pt x="0" y="0"/>
                  </a:moveTo>
                  <a:lnTo>
                    <a:pt x="19050000" y="0"/>
                  </a:lnTo>
                  <a:lnTo>
                    <a:pt x="19050000" y="19050000"/>
                  </a:lnTo>
                  <a:lnTo>
                    <a:pt x="0" y="19050000"/>
                  </a:lnTo>
                  <a:close/>
                </a:path>
              </a:pathLst>
            </a:custGeom>
            <a:blipFill>
              <a:blip r:embed="rId7"/>
              <a:stretch>
                <a:fillRect l="0" t="0" r="-609" b="0"/>
              </a:stretch>
            </a:blipFill>
          </p:spPr>
        </p:sp>
      </p:grpSp>
      <p:grpSp>
        <p:nvGrpSpPr>
          <p:cNvPr name="Group 12" id="12"/>
          <p:cNvGrpSpPr>
            <a:grpSpLocks noChangeAspect="true"/>
          </p:cNvGrpSpPr>
          <p:nvPr/>
        </p:nvGrpSpPr>
        <p:grpSpPr>
          <a:xfrm rot="0">
            <a:off x="10058807" y="3825488"/>
            <a:ext cx="3568206" cy="3530546"/>
            <a:chOff x="0" y="0"/>
            <a:chExt cx="19253200" cy="19050000"/>
          </a:xfrm>
        </p:grpSpPr>
        <p:sp>
          <p:nvSpPr>
            <p:cNvPr name="Freeform 13" id="13"/>
            <p:cNvSpPr/>
            <p:nvPr/>
          </p:nvSpPr>
          <p:spPr>
            <a:xfrm flipH="false" flipV="false" rot="0">
              <a:off x="389576" y="287976"/>
              <a:ext cx="18474047" cy="18474047"/>
            </a:xfrm>
            <a:custGeom>
              <a:avLst/>
              <a:gdLst/>
              <a:ahLst/>
              <a:cxnLst/>
              <a:rect r="r" b="b" t="t" l="l"/>
              <a:pathLst>
                <a:path h="18474047" w="18474047">
                  <a:moveTo>
                    <a:pt x="17583708" y="11200648"/>
                  </a:moveTo>
                  <a:cubicBezTo>
                    <a:pt x="18474048" y="13031766"/>
                    <a:pt x="18105484" y="15226006"/>
                    <a:pt x="16665746" y="16665746"/>
                  </a:cubicBezTo>
                  <a:cubicBezTo>
                    <a:pt x="15226006" y="18105484"/>
                    <a:pt x="13031766" y="18474048"/>
                    <a:pt x="11200648" y="17583708"/>
                  </a:cubicBezTo>
                  <a:lnTo>
                    <a:pt x="9237024" y="16628943"/>
                  </a:lnTo>
                  <a:lnTo>
                    <a:pt x="7273401" y="17583708"/>
                  </a:lnTo>
                  <a:cubicBezTo>
                    <a:pt x="5442282" y="18474048"/>
                    <a:pt x="3248042" y="18105484"/>
                    <a:pt x="1808304" y="16665746"/>
                  </a:cubicBezTo>
                  <a:cubicBezTo>
                    <a:pt x="368563" y="15226006"/>
                    <a:pt x="0" y="13031766"/>
                    <a:pt x="890339" y="11200648"/>
                  </a:cubicBezTo>
                  <a:lnTo>
                    <a:pt x="1845105" y="9237024"/>
                  </a:lnTo>
                  <a:lnTo>
                    <a:pt x="890339" y="7273401"/>
                  </a:lnTo>
                  <a:cubicBezTo>
                    <a:pt x="0" y="5442282"/>
                    <a:pt x="368563" y="3248042"/>
                    <a:pt x="1808302" y="1808302"/>
                  </a:cubicBezTo>
                  <a:cubicBezTo>
                    <a:pt x="3248041" y="368563"/>
                    <a:pt x="5442282" y="0"/>
                    <a:pt x="7273400" y="890339"/>
                  </a:cubicBezTo>
                  <a:lnTo>
                    <a:pt x="9237024" y="1845105"/>
                  </a:lnTo>
                  <a:lnTo>
                    <a:pt x="11200647" y="890339"/>
                  </a:lnTo>
                  <a:cubicBezTo>
                    <a:pt x="13031766" y="0"/>
                    <a:pt x="15226004" y="368563"/>
                    <a:pt x="16665746" y="1808303"/>
                  </a:cubicBezTo>
                  <a:cubicBezTo>
                    <a:pt x="18105484" y="3248042"/>
                    <a:pt x="18474048" y="5442282"/>
                    <a:pt x="17583708" y="7273400"/>
                  </a:cubicBezTo>
                  <a:lnTo>
                    <a:pt x="16628943" y="9237024"/>
                  </a:lnTo>
                  <a:lnTo>
                    <a:pt x="17583708" y="11200648"/>
                  </a:lnTo>
                  <a:close/>
                </a:path>
              </a:pathLst>
            </a:custGeom>
            <a:blipFill>
              <a:blip r:embed="rId8"/>
              <a:stretch>
                <a:fillRect l="-39938" t="0" r="-14993" b="-16199"/>
              </a:stretch>
            </a:blipFill>
          </p:spPr>
        </p:sp>
        <p:sp>
          <p:nvSpPr>
            <p:cNvPr name="Freeform 14" id="14"/>
            <p:cNvSpPr/>
            <p:nvPr/>
          </p:nvSpPr>
          <p:spPr>
            <a:xfrm flipH="false" flipV="false" rot="0">
              <a:off x="101600" y="0"/>
              <a:ext cx="19050000" cy="19050000"/>
            </a:xfrm>
            <a:custGeom>
              <a:avLst/>
              <a:gdLst/>
              <a:ahLst/>
              <a:cxnLst/>
              <a:rect r="r" b="b" t="t" l="l"/>
              <a:pathLst>
                <a:path h="19050000" w="19050000">
                  <a:moveTo>
                    <a:pt x="0" y="0"/>
                  </a:moveTo>
                  <a:lnTo>
                    <a:pt x="19050000" y="0"/>
                  </a:lnTo>
                  <a:lnTo>
                    <a:pt x="19050000" y="19050000"/>
                  </a:lnTo>
                  <a:lnTo>
                    <a:pt x="0" y="19050000"/>
                  </a:lnTo>
                  <a:close/>
                </a:path>
              </a:pathLst>
            </a:custGeom>
            <a:blipFill>
              <a:blip r:embed="rId7"/>
              <a:stretch>
                <a:fillRect l="0" t="0" r="-609" b="0"/>
              </a:stretch>
            </a:blipFill>
          </p:spPr>
        </p:sp>
      </p:grpSp>
      <p:sp>
        <p:nvSpPr>
          <p:cNvPr name="Freeform 15" id="15"/>
          <p:cNvSpPr/>
          <p:nvPr/>
        </p:nvSpPr>
        <p:spPr>
          <a:xfrm flipH="true" flipV="false" rot="0">
            <a:off x="4401062" y="7530834"/>
            <a:ext cx="3324879" cy="975323"/>
          </a:xfrm>
          <a:custGeom>
            <a:avLst/>
            <a:gdLst/>
            <a:ahLst/>
            <a:cxnLst/>
            <a:rect r="r" b="b" t="t" l="l"/>
            <a:pathLst>
              <a:path h="975323" w="3324879">
                <a:moveTo>
                  <a:pt x="3324880" y="0"/>
                </a:moveTo>
                <a:lnTo>
                  <a:pt x="0" y="0"/>
                </a:lnTo>
                <a:lnTo>
                  <a:pt x="0" y="975323"/>
                </a:lnTo>
                <a:lnTo>
                  <a:pt x="3324880" y="975323"/>
                </a:lnTo>
                <a:lnTo>
                  <a:pt x="3324880" y="0"/>
                </a:lnTo>
                <a:close/>
              </a:path>
            </a:pathLst>
          </a:custGeom>
          <a:blipFill>
            <a:blip r:embed="rId9"/>
            <a:stretch>
              <a:fillRect l="0" t="-16332" r="0" b="0"/>
            </a:stretch>
          </a:blipFill>
        </p:spPr>
      </p:sp>
      <p:sp>
        <p:nvSpPr>
          <p:cNvPr name="Freeform 16" id="16"/>
          <p:cNvSpPr/>
          <p:nvPr/>
        </p:nvSpPr>
        <p:spPr>
          <a:xfrm flipH="true" flipV="false" rot="0">
            <a:off x="10446806" y="7406955"/>
            <a:ext cx="2792208" cy="1223081"/>
          </a:xfrm>
          <a:custGeom>
            <a:avLst/>
            <a:gdLst/>
            <a:ahLst/>
            <a:cxnLst/>
            <a:rect r="r" b="b" t="t" l="l"/>
            <a:pathLst>
              <a:path h="1223081" w="2792208">
                <a:moveTo>
                  <a:pt x="2792208" y="0"/>
                </a:moveTo>
                <a:lnTo>
                  <a:pt x="0" y="0"/>
                </a:lnTo>
                <a:lnTo>
                  <a:pt x="0" y="1223081"/>
                </a:lnTo>
                <a:lnTo>
                  <a:pt x="2792208" y="1223081"/>
                </a:lnTo>
                <a:lnTo>
                  <a:pt x="2792208" y="0"/>
                </a:lnTo>
                <a:close/>
              </a:path>
            </a:pathLst>
          </a:custGeom>
          <a:blipFill>
            <a:blip r:embed="rId9"/>
            <a:stretch>
              <a:fillRect l="-14180" t="0" r="-14180" b="0"/>
            </a:stretch>
          </a:blipFill>
        </p:spPr>
      </p:sp>
      <p:sp>
        <p:nvSpPr>
          <p:cNvPr name="Freeform 17" id="17"/>
          <p:cNvSpPr/>
          <p:nvPr/>
        </p:nvSpPr>
        <p:spPr>
          <a:xfrm flipH="false" flipV="false" rot="690369">
            <a:off x="15182477" y="5094464"/>
            <a:ext cx="1093262" cy="977103"/>
          </a:xfrm>
          <a:custGeom>
            <a:avLst/>
            <a:gdLst/>
            <a:ahLst/>
            <a:cxnLst/>
            <a:rect r="r" b="b" t="t" l="l"/>
            <a:pathLst>
              <a:path h="977103" w="1093262">
                <a:moveTo>
                  <a:pt x="0" y="0"/>
                </a:moveTo>
                <a:lnTo>
                  <a:pt x="1093262" y="0"/>
                </a:lnTo>
                <a:lnTo>
                  <a:pt x="1093262" y="977102"/>
                </a:lnTo>
                <a:lnTo>
                  <a:pt x="0" y="977102"/>
                </a:lnTo>
                <a:lnTo>
                  <a:pt x="0" y="0"/>
                </a:lnTo>
                <a:close/>
              </a:path>
            </a:pathLst>
          </a:custGeom>
          <a:blipFill>
            <a:blip r:embed="rId10"/>
            <a:stretch>
              <a:fillRect l="0" t="0" r="0" b="0"/>
            </a:stretch>
          </a:blipFill>
        </p:spPr>
      </p:sp>
      <p:sp>
        <p:nvSpPr>
          <p:cNvPr name="Freeform 18" id="18"/>
          <p:cNvSpPr/>
          <p:nvPr/>
        </p:nvSpPr>
        <p:spPr>
          <a:xfrm flipH="true" flipV="false" rot="-314755">
            <a:off x="1896758" y="3865674"/>
            <a:ext cx="1093262" cy="977103"/>
          </a:xfrm>
          <a:custGeom>
            <a:avLst/>
            <a:gdLst/>
            <a:ahLst/>
            <a:cxnLst/>
            <a:rect r="r" b="b" t="t" l="l"/>
            <a:pathLst>
              <a:path h="977103" w="1093262">
                <a:moveTo>
                  <a:pt x="1093262" y="0"/>
                </a:moveTo>
                <a:lnTo>
                  <a:pt x="0" y="0"/>
                </a:lnTo>
                <a:lnTo>
                  <a:pt x="0" y="977103"/>
                </a:lnTo>
                <a:lnTo>
                  <a:pt x="1093262" y="977103"/>
                </a:lnTo>
                <a:lnTo>
                  <a:pt x="1093262" y="0"/>
                </a:lnTo>
                <a:close/>
              </a:path>
            </a:pathLst>
          </a:custGeom>
          <a:blipFill>
            <a:blip r:embed="rId10"/>
            <a:stretch>
              <a:fillRect l="0" t="0" r="0" b="0"/>
            </a:stretch>
          </a:blipFill>
        </p:spPr>
      </p:sp>
      <p:sp>
        <p:nvSpPr>
          <p:cNvPr name="Freeform 19" id="19"/>
          <p:cNvSpPr/>
          <p:nvPr/>
        </p:nvSpPr>
        <p:spPr>
          <a:xfrm flipH="false" flipV="false" rot="-155342">
            <a:off x="1511243" y="6409387"/>
            <a:ext cx="945956" cy="1087306"/>
          </a:xfrm>
          <a:custGeom>
            <a:avLst/>
            <a:gdLst/>
            <a:ahLst/>
            <a:cxnLst/>
            <a:rect r="r" b="b" t="t" l="l"/>
            <a:pathLst>
              <a:path h="1087306" w="945956">
                <a:moveTo>
                  <a:pt x="0" y="0"/>
                </a:moveTo>
                <a:lnTo>
                  <a:pt x="945956" y="0"/>
                </a:lnTo>
                <a:lnTo>
                  <a:pt x="945956" y="1087306"/>
                </a:lnTo>
                <a:lnTo>
                  <a:pt x="0" y="1087306"/>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20" id="20"/>
          <p:cNvSpPr/>
          <p:nvPr/>
        </p:nvSpPr>
        <p:spPr>
          <a:xfrm flipH="false" flipV="false" rot="-1229341">
            <a:off x="16120251" y="2831087"/>
            <a:ext cx="945956" cy="1087306"/>
          </a:xfrm>
          <a:custGeom>
            <a:avLst/>
            <a:gdLst/>
            <a:ahLst/>
            <a:cxnLst/>
            <a:rect r="r" b="b" t="t" l="l"/>
            <a:pathLst>
              <a:path h="1087306" w="945956">
                <a:moveTo>
                  <a:pt x="0" y="0"/>
                </a:moveTo>
                <a:lnTo>
                  <a:pt x="945956" y="0"/>
                </a:lnTo>
                <a:lnTo>
                  <a:pt x="945956" y="1087306"/>
                </a:lnTo>
                <a:lnTo>
                  <a:pt x="0" y="1087306"/>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21" id="21"/>
          <p:cNvSpPr txBox="true"/>
          <p:nvPr/>
        </p:nvSpPr>
        <p:spPr>
          <a:xfrm rot="0">
            <a:off x="4401062" y="7276960"/>
            <a:ext cx="3308459" cy="1065309"/>
          </a:xfrm>
          <a:prstGeom prst="rect">
            <a:avLst/>
          </a:prstGeom>
        </p:spPr>
        <p:txBody>
          <a:bodyPr anchor="t" rtlCol="false" tIns="0" lIns="0" bIns="0" rIns="0">
            <a:spAutoFit/>
          </a:bodyPr>
          <a:lstStyle/>
          <a:p>
            <a:pPr algn="ctr">
              <a:lnSpc>
                <a:spcPts val="7658"/>
              </a:lnSpc>
            </a:pPr>
            <a:r>
              <a:rPr lang="en-US" sz="5470" spc="273">
                <a:solidFill>
                  <a:srgbClr val="7A587B"/>
                </a:solidFill>
                <a:latin typeface="Jua"/>
                <a:ea typeface="Jua"/>
                <a:cs typeface="Jua"/>
                <a:sym typeface="Jua"/>
              </a:rPr>
              <a:t>chila</a:t>
            </a:r>
          </a:p>
        </p:txBody>
      </p:sp>
      <p:sp>
        <p:nvSpPr>
          <p:cNvPr name="TextBox 22" id="22"/>
          <p:cNvSpPr txBox="true"/>
          <p:nvPr/>
        </p:nvSpPr>
        <p:spPr>
          <a:xfrm rot="0">
            <a:off x="10157749" y="7366778"/>
            <a:ext cx="3370322" cy="1065309"/>
          </a:xfrm>
          <a:prstGeom prst="rect">
            <a:avLst/>
          </a:prstGeom>
        </p:spPr>
        <p:txBody>
          <a:bodyPr anchor="t" rtlCol="false" tIns="0" lIns="0" bIns="0" rIns="0">
            <a:spAutoFit/>
          </a:bodyPr>
          <a:lstStyle/>
          <a:p>
            <a:pPr algn="ctr">
              <a:lnSpc>
                <a:spcPts val="7658"/>
              </a:lnSpc>
            </a:pPr>
            <a:r>
              <a:rPr lang="en-US" sz="5470" spc="273">
                <a:solidFill>
                  <a:srgbClr val="7A587B"/>
                </a:solidFill>
                <a:latin typeface="Jua"/>
                <a:ea typeface="Jua"/>
                <a:cs typeface="Jua"/>
                <a:sym typeface="Jua"/>
              </a:rPr>
              <a:t>linda</a:t>
            </a:r>
          </a:p>
        </p:txBody>
      </p:sp>
      <p:sp>
        <p:nvSpPr>
          <p:cNvPr name="TextBox 23" id="23"/>
          <p:cNvSpPr txBox="true"/>
          <p:nvPr/>
        </p:nvSpPr>
        <p:spPr>
          <a:xfrm rot="0">
            <a:off x="2909899" y="1523668"/>
            <a:ext cx="12753666" cy="1643051"/>
          </a:xfrm>
          <a:prstGeom prst="rect">
            <a:avLst/>
          </a:prstGeom>
        </p:spPr>
        <p:txBody>
          <a:bodyPr anchor="t" rtlCol="false" tIns="0" lIns="0" bIns="0" rIns="0">
            <a:spAutoFit/>
          </a:bodyPr>
          <a:lstStyle/>
          <a:p>
            <a:pPr algn="ctr">
              <a:lnSpc>
                <a:spcPts val="12764"/>
              </a:lnSpc>
            </a:pPr>
            <a:r>
              <a:rPr lang="en-US" sz="9117">
                <a:solidFill>
                  <a:srgbClr val="C3545B"/>
                </a:solidFill>
                <a:latin typeface="Brasika"/>
                <a:ea typeface="Brasika"/>
                <a:cs typeface="Brasika"/>
                <a:sym typeface="Brasika"/>
              </a:rPr>
              <a:t>Anggota Kelompok</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18444" r="0" b="0"/>
            </a:stretch>
          </a:blipFill>
        </p:spPr>
      </p:sp>
      <p:sp>
        <p:nvSpPr>
          <p:cNvPr name="Freeform 3" id="3"/>
          <p:cNvSpPr/>
          <p:nvPr/>
        </p:nvSpPr>
        <p:spPr>
          <a:xfrm flipH="true" flipV="false" rot="-5400000">
            <a:off x="13022247" y="-5680653"/>
            <a:ext cx="5677796" cy="12065648"/>
          </a:xfrm>
          <a:custGeom>
            <a:avLst/>
            <a:gdLst/>
            <a:ahLst/>
            <a:cxnLst/>
            <a:rect r="r" b="b" t="t" l="l"/>
            <a:pathLst>
              <a:path h="12065648" w="5677796">
                <a:moveTo>
                  <a:pt x="5677796" y="0"/>
                </a:moveTo>
                <a:lnTo>
                  <a:pt x="0" y="0"/>
                </a:lnTo>
                <a:lnTo>
                  <a:pt x="0" y="12065648"/>
                </a:lnTo>
                <a:lnTo>
                  <a:pt x="5677796" y="12065648"/>
                </a:lnTo>
                <a:lnTo>
                  <a:pt x="5677796" y="0"/>
                </a:lnTo>
                <a:close/>
              </a:path>
            </a:pathLst>
          </a:custGeom>
          <a:blipFill>
            <a:blip r:embed="rId3">
              <a:alphaModFix amt="70000"/>
            </a:blip>
            <a:stretch>
              <a:fillRect l="-50681" t="-18715" r="-26542" b="0"/>
            </a:stretch>
          </a:blipFill>
        </p:spPr>
      </p:sp>
      <p:sp>
        <p:nvSpPr>
          <p:cNvPr name="Freeform 4" id="4"/>
          <p:cNvSpPr/>
          <p:nvPr/>
        </p:nvSpPr>
        <p:spPr>
          <a:xfrm flipH="false" flipV="true" rot="-459696">
            <a:off x="-588227" y="-1840851"/>
            <a:ext cx="11916347" cy="3389531"/>
          </a:xfrm>
          <a:custGeom>
            <a:avLst/>
            <a:gdLst/>
            <a:ahLst/>
            <a:cxnLst/>
            <a:rect r="r" b="b" t="t" l="l"/>
            <a:pathLst>
              <a:path h="3389531" w="11916347">
                <a:moveTo>
                  <a:pt x="0" y="3389531"/>
                </a:moveTo>
                <a:lnTo>
                  <a:pt x="11916347" y="3389531"/>
                </a:lnTo>
                <a:lnTo>
                  <a:pt x="11916347" y="0"/>
                </a:lnTo>
                <a:lnTo>
                  <a:pt x="0" y="0"/>
                </a:lnTo>
                <a:lnTo>
                  <a:pt x="0" y="3389531"/>
                </a:lnTo>
                <a:close/>
              </a:path>
            </a:pathLst>
          </a:custGeom>
          <a:blipFill>
            <a:blip r:embed="rId4"/>
            <a:stretch>
              <a:fillRect l="0" t="0" r="0" b="-280582"/>
            </a:stretch>
          </a:blipFill>
        </p:spPr>
      </p:sp>
      <p:sp>
        <p:nvSpPr>
          <p:cNvPr name="Freeform 5" id="5"/>
          <p:cNvSpPr/>
          <p:nvPr/>
        </p:nvSpPr>
        <p:spPr>
          <a:xfrm flipH="false" flipV="false" rot="-934841">
            <a:off x="16925623" y="-956507"/>
            <a:ext cx="3802533" cy="9566121"/>
          </a:xfrm>
          <a:custGeom>
            <a:avLst/>
            <a:gdLst/>
            <a:ahLst/>
            <a:cxnLst/>
            <a:rect r="r" b="b" t="t" l="l"/>
            <a:pathLst>
              <a:path h="9566121" w="3802533">
                <a:moveTo>
                  <a:pt x="0" y="0"/>
                </a:moveTo>
                <a:lnTo>
                  <a:pt x="3802533" y="0"/>
                </a:lnTo>
                <a:lnTo>
                  <a:pt x="3802533" y="9566121"/>
                </a:lnTo>
                <a:lnTo>
                  <a:pt x="0" y="9566121"/>
                </a:lnTo>
                <a:lnTo>
                  <a:pt x="0" y="0"/>
                </a:lnTo>
                <a:close/>
              </a:path>
            </a:pathLst>
          </a:custGeom>
          <a:blipFill>
            <a:blip r:embed="rId5"/>
            <a:stretch>
              <a:fillRect l="0" t="0" r="0" b="0"/>
            </a:stretch>
          </a:blipFill>
        </p:spPr>
      </p:sp>
      <p:sp>
        <p:nvSpPr>
          <p:cNvPr name="Freeform 6" id="6"/>
          <p:cNvSpPr/>
          <p:nvPr/>
        </p:nvSpPr>
        <p:spPr>
          <a:xfrm flipH="true" flipV="false" rot="5400000">
            <a:off x="1633" y="1981870"/>
            <a:ext cx="7184839" cy="14323770"/>
          </a:xfrm>
          <a:custGeom>
            <a:avLst/>
            <a:gdLst/>
            <a:ahLst/>
            <a:cxnLst/>
            <a:rect r="r" b="b" t="t" l="l"/>
            <a:pathLst>
              <a:path h="14323770" w="7184839">
                <a:moveTo>
                  <a:pt x="7184839" y="0"/>
                </a:moveTo>
                <a:lnTo>
                  <a:pt x="0" y="0"/>
                </a:lnTo>
                <a:lnTo>
                  <a:pt x="0" y="14323770"/>
                </a:lnTo>
                <a:lnTo>
                  <a:pt x="7184839" y="14323770"/>
                </a:lnTo>
                <a:lnTo>
                  <a:pt x="7184839" y="0"/>
                </a:lnTo>
                <a:close/>
              </a:path>
            </a:pathLst>
          </a:custGeom>
          <a:blipFill>
            <a:blip r:embed="rId3">
              <a:alphaModFix amt="70000"/>
            </a:blip>
            <a:stretch>
              <a:fillRect l="-40051" t="0" r="0" b="0"/>
            </a:stretch>
          </a:blipFill>
        </p:spPr>
      </p:sp>
      <p:sp>
        <p:nvSpPr>
          <p:cNvPr name="Freeform 7" id="7"/>
          <p:cNvSpPr/>
          <p:nvPr/>
        </p:nvSpPr>
        <p:spPr>
          <a:xfrm flipH="false" flipV="true" rot="10340303">
            <a:off x="6998017" y="8700767"/>
            <a:ext cx="11916347" cy="3389531"/>
          </a:xfrm>
          <a:custGeom>
            <a:avLst/>
            <a:gdLst/>
            <a:ahLst/>
            <a:cxnLst/>
            <a:rect r="r" b="b" t="t" l="l"/>
            <a:pathLst>
              <a:path h="3389531" w="11916347">
                <a:moveTo>
                  <a:pt x="0" y="3389531"/>
                </a:moveTo>
                <a:lnTo>
                  <a:pt x="11916347" y="3389531"/>
                </a:lnTo>
                <a:lnTo>
                  <a:pt x="11916347" y="0"/>
                </a:lnTo>
                <a:lnTo>
                  <a:pt x="0" y="0"/>
                </a:lnTo>
                <a:lnTo>
                  <a:pt x="0" y="3389531"/>
                </a:lnTo>
                <a:close/>
              </a:path>
            </a:pathLst>
          </a:custGeom>
          <a:blipFill>
            <a:blip r:embed="rId4"/>
            <a:stretch>
              <a:fillRect l="0" t="0" r="0" b="-280582"/>
            </a:stretch>
          </a:blipFill>
        </p:spPr>
      </p:sp>
      <p:sp>
        <p:nvSpPr>
          <p:cNvPr name="Freeform 8" id="8"/>
          <p:cNvSpPr/>
          <p:nvPr/>
        </p:nvSpPr>
        <p:spPr>
          <a:xfrm flipH="false" flipV="false" rot="9865158">
            <a:off x="-2402019" y="1639834"/>
            <a:ext cx="3802533" cy="9566121"/>
          </a:xfrm>
          <a:custGeom>
            <a:avLst/>
            <a:gdLst/>
            <a:ahLst/>
            <a:cxnLst/>
            <a:rect r="r" b="b" t="t" l="l"/>
            <a:pathLst>
              <a:path h="9566121" w="3802533">
                <a:moveTo>
                  <a:pt x="0" y="0"/>
                </a:moveTo>
                <a:lnTo>
                  <a:pt x="3802533" y="0"/>
                </a:lnTo>
                <a:lnTo>
                  <a:pt x="3802533" y="9566120"/>
                </a:lnTo>
                <a:lnTo>
                  <a:pt x="0" y="9566120"/>
                </a:lnTo>
                <a:lnTo>
                  <a:pt x="0" y="0"/>
                </a:lnTo>
                <a:close/>
              </a:path>
            </a:pathLst>
          </a:custGeom>
          <a:blipFill>
            <a:blip r:embed="rId5"/>
            <a:stretch>
              <a:fillRect l="0" t="0" r="0" b="0"/>
            </a:stretch>
          </a:blipFill>
        </p:spPr>
      </p:sp>
      <p:sp>
        <p:nvSpPr>
          <p:cNvPr name="Freeform 9" id="9"/>
          <p:cNvSpPr/>
          <p:nvPr/>
        </p:nvSpPr>
        <p:spPr>
          <a:xfrm flipH="false" flipV="false" rot="0">
            <a:off x="2939076" y="4050195"/>
            <a:ext cx="12692823" cy="4569416"/>
          </a:xfrm>
          <a:custGeom>
            <a:avLst/>
            <a:gdLst/>
            <a:ahLst/>
            <a:cxnLst/>
            <a:rect r="r" b="b" t="t" l="l"/>
            <a:pathLst>
              <a:path h="4569416" w="12692823">
                <a:moveTo>
                  <a:pt x="0" y="0"/>
                </a:moveTo>
                <a:lnTo>
                  <a:pt x="12692822" y="0"/>
                </a:lnTo>
                <a:lnTo>
                  <a:pt x="12692822" y="4569416"/>
                </a:lnTo>
                <a:lnTo>
                  <a:pt x="0" y="456941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10" id="10"/>
          <p:cNvGrpSpPr/>
          <p:nvPr/>
        </p:nvGrpSpPr>
        <p:grpSpPr>
          <a:xfrm rot="0">
            <a:off x="14732084" y="3191069"/>
            <a:ext cx="1628218" cy="2086935"/>
            <a:chOff x="0" y="0"/>
            <a:chExt cx="2170957" cy="2782580"/>
          </a:xfrm>
        </p:grpSpPr>
        <p:sp>
          <p:nvSpPr>
            <p:cNvPr name="Freeform 11" id="11"/>
            <p:cNvSpPr/>
            <p:nvPr/>
          </p:nvSpPr>
          <p:spPr>
            <a:xfrm flipH="false" flipV="false" rot="-814668">
              <a:off x="266712" y="157743"/>
              <a:ext cx="1637534" cy="2467094"/>
            </a:xfrm>
            <a:custGeom>
              <a:avLst/>
              <a:gdLst/>
              <a:ahLst/>
              <a:cxnLst/>
              <a:rect r="r" b="b" t="t" l="l"/>
              <a:pathLst>
                <a:path h="2467094" w="1637534">
                  <a:moveTo>
                    <a:pt x="0" y="0"/>
                  </a:moveTo>
                  <a:lnTo>
                    <a:pt x="1637533" y="0"/>
                  </a:lnTo>
                  <a:lnTo>
                    <a:pt x="1637533" y="2467094"/>
                  </a:lnTo>
                  <a:lnTo>
                    <a:pt x="0" y="246709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2" id="12"/>
            <p:cNvSpPr/>
            <p:nvPr/>
          </p:nvSpPr>
          <p:spPr>
            <a:xfrm flipH="false" flipV="false" rot="-814668">
              <a:off x="357894" y="314251"/>
              <a:ext cx="1429769" cy="2154078"/>
            </a:xfrm>
            <a:custGeom>
              <a:avLst/>
              <a:gdLst/>
              <a:ahLst/>
              <a:cxnLst/>
              <a:rect r="r" b="b" t="t" l="l"/>
              <a:pathLst>
                <a:path h="2154078" w="1429769">
                  <a:moveTo>
                    <a:pt x="0" y="0"/>
                  </a:moveTo>
                  <a:lnTo>
                    <a:pt x="1429769" y="0"/>
                  </a:lnTo>
                  <a:lnTo>
                    <a:pt x="1429769" y="2154078"/>
                  </a:lnTo>
                  <a:lnTo>
                    <a:pt x="0" y="2154078"/>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grpSp>
      <p:sp>
        <p:nvSpPr>
          <p:cNvPr name="Freeform 13" id="13"/>
          <p:cNvSpPr/>
          <p:nvPr/>
        </p:nvSpPr>
        <p:spPr>
          <a:xfrm flipH="false" flipV="false" rot="-508919">
            <a:off x="2243096" y="7119469"/>
            <a:ext cx="2222163" cy="2138831"/>
          </a:xfrm>
          <a:custGeom>
            <a:avLst/>
            <a:gdLst/>
            <a:ahLst/>
            <a:cxnLst/>
            <a:rect r="r" b="b" t="t" l="l"/>
            <a:pathLst>
              <a:path h="2138831" w="2222163">
                <a:moveTo>
                  <a:pt x="0" y="0"/>
                </a:moveTo>
                <a:lnTo>
                  <a:pt x="2222162" y="0"/>
                </a:lnTo>
                <a:lnTo>
                  <a:pt x="2222162" y="2138831"/>
                </a:lnTo>
                <a:lnTo>
                  <a:pt x="0" y="2138831"/>
                </a:lnTo>
                <a:lnTo>
                  <a:pt x="0" y="0"/>
                </a:lnTo>
                <a:close/>
              </a:path>
            </a:pathLst>
          </a:custGeom>
          <a:blipFill>
            <a:blip r:embed="rId12"/>
            <a:stretch>
              <a:fillRect l="0" t="0" r="0" b="0"/>
            </a:stretch>
          </a:blipFill>
        </p:spPr>
      </p:sp>
      <p:sp>
        <p:nvSpPr>
          <p:cNvPr name="Freeform 14" id="14"/>
          <p:cNvSpPr/>
          <p:nvPr/>
        </p:nvSpPr>
        <p:spPr>
          <a:xfrm flipH="false" flipV="false" rot="455011">
            <a:off x="1588080" y="2692002"/>
            <a:ext cx="1116871" cy="1283759"/>
          </a:xfrm>
          <a:custGeom>
            <a:avLst/>
            <a:gdLst/>
            <a:ahLst/>
            <a:cxnLst/>
            <a:rect r="r" b="b" t="t" l="l"/>
            <a:pathLst>
              <a:path h="1283759" w="1116871">
                <a:moveTo>
                  <a:pt x="0" y="0"/>
                </a:moveTo>
                <a:lnTo>
                  <a:pt x="1116870" y="0"/>
                </a:lnTo>
                <a:lnTo>
                  <a:pt x="1116870" y="1283759"/>
                </a:lnTo>
                <a:lnTo>
                  <a:pt x="0" y="1283759"/>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5" id="15"/>
          <p:cNvSpPr/>
          <p:nvPr/>
        </p:nvSpPr>
        <p:spPr>
          <a:xfrm flipH="false" flipV="false" rot="-519860">
            <a:off x="16240007" y="6700973"/>
            <a:ext cx="1008013" cy="1158635"/>
          </a:xfrm>
          <a:custGeom>
            <a:avLst/>
            <a:gdLst/>
            <a:ahLst/>
            <a:cxnLst/>
            <a:rect r="r" b="b" t="t" l="l"/>
            <a:pathLst>
              <a:path h="1158635" w="1008013">
                <a:moveTo>
                  <a:pt x="0" y="0"/>
                </a:moveTo>
                <a:lnTo>
                  <a:pt x="1008013" y="0"/>
                </a:lnTo>
                <a:lnTo>
                  <a:pt x="1008013" y="1158635"/>
                </a:lnTo>
                <a:lnTo>
                  <a:pt x="0" y="1158635"/>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TextBox 16" id="16"/>
          <p:cNvSpPr txBox="true"/>
          <p:nvPr/>
        </p:nvSpPr>
        <p:spPr>
          <a:xfrm rot="0">
            <a:off x="3800029" y="1744836"/>
            <a:ext cx="10325464" cy="1646196"/>
          </a:xfrm>
          <a:prstGeom prst="rect">
            <a:avLst/>
          </a:prstGeom>
        </p:spPr>
        <p:txBody>
          <a:bodyPr anchor="t" rtlCol="false" tIns="0" lIns="0" bIns="0" rIns="0">
            <a:spAutoFit/>
          </a:bodyPr>
          <a:lstStyle/>
          <a:p>
            <a:pPr algn="ctr">
              <a:lnSpc>
                <a:spcPts val="12705"/>
              </a:lnSpc>
            </a:pPr>
            <a:r>
              <a:rPr lang="en-US" sz="9075">
                <a:solidFill>
                  <a:srgbClr val="C3545B"/>
                </a:solidFill>
                <a:latin typeface="Brasika"/>
                <a:ea typeface="Brasika"/>
                <a:cs typeface="Brasika"/>
                <a:sym typeface="Brasika"/>
              </a:rPr>
              <a:t>Latar Belakang</a:t>
            </a:r>
          </a:p>
        </p:txBody>
      </p:sp>
      <p:sp>
        <p:nvSpPr>
          <p:cNvPr name="TextBox 17" id="17"/>
          <p:cNvSpPr txBox="true"/>
          <p:nvPr/>
        </p:nvSpPr>
        <p:spPr>
          <a:xfrm rot="0">
            <a:off x="3371192" y="4120236"/>
            <a:ext cx="12489953" cy="3716890"/>
          </a:xfrm>
          <a:prstGeom prst="rect">
            <a:avLst/>
          </a:prstGeom>
        </p:spPr>
        <p:txBody>
          <a:bodyPr anchor="t" rtlCol="false" tIns="0" lIns="0" bIns="0" rIns="0">
            <a:spAutoFit/>
          </a:bodyPr>
          <a:lstStyle/>
          <a:p>
            <a:pPr algn="ctr">
              <a:lnSpc>
                <a:spcPts val="4817"/>
              </a:lnSpc>
            </a:pPr>
            <a:r>
              <a:rPr lang="en-US" sz="3763">
                <a:solidFill>
                  <a:srgbClr val="7A587B"/>
                </a:solidFill>
                <a:latin typeface="Jua"/>
                <a:ea typeface="Jua"/>
                <a:cs typeface="Jua"/>
                <a:sym typeface="Jua"/>
              </a:rPr>
              <a:t>Latar Belakang Adanya UPDATE dan DELETE</a:t>
            </a:r>
          </a:p>
          <a:p>
            <a:pPr algn="ctr">
              <a:lnSpc>
                <a:spcPts val="4817"/>
              </a:lnSpc>
            </a:pPr>
          </a:p>
          <a:p>
            <a:pPr algn="ctr">
              <a:lnSpc>
                <a:spcPts val="4817"/>
              </a:lnSpc>
            </a:pPr>
            <a:r>
              <a:rPr lang="en-US" sz="3763">
                <a:solidFill>
                  <a:srgbClr val="7A587B"/>
                </a:solidFill>
                <a:latin typeface="Jua"/>
                <a:ea typeface="Jua"/>
                <a:cs typeface="Jua"/>
                <a:sym typeface="Jua"/>
              </a:rPr>
              <a:t>Data dalam basis data bersifat dinamis sehingga perlu diperbarui atau dihapus sesuai kebutuhan. Perintah UPDATE dan DELETE digunakan agar data tetap akurat, efisien, dan terhindar dari data lama atau salah.</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18444" r="0" b="0"/>
            </a:stretch>
          </a:blipFill>
        </p:spPr>
      </p:sp>
      <p:sp>
        <p:nvSpPr>
          <p:cNvPr name="Freeform 3" id="3"/>
          <p:cNvSpPr/>
          <p:nvPr/>
        </p:nvSpPr>
        <p:spPr>
          <a:xfrm flipH="true" flipV="false" rot="0">
            <a:off x="12411932" y="-85678"/>
            <a:ext cx="7387536" cy="10798612"/>
          </a:xfrm>
          <a:custGeom>
            <a:avLst/>
            <a:gdLst/>
            <a:ahLst/>
            <a:cxnLst/>
            <a:rect r="r" b="b" t="t" l="l"/>
            <a:pathLst>
              <a:path h="10798612" w="7387536">
                <a:moveTo>
                  <a:pt x="7387535" y="0"/>
                </a:moveTo>
                <a:lnTo>
                  <a:pt x="0" y="0"/>
                </a:lnTo>
                <a:lnTo>
                  <a:pt x="0" y="10798612"/>
                </a:lnTo>
                <a:lnTo>
                  <a:pt x="7387535" y="10798612"/>
                </a:lnTo>
                <a:lnTo>
                  <a:pt x="7387535" y="0"/>
                </a:lnTo>
                <a:close/>
              </a:path>
            </a:pathLst>
          </a:custGeom>
          <a:blipFill>
            <a:blip r:embed="rId3">
              <a:alphaModFix amt="70000"/>
            </a:blip>
            <a:stretch>
              <a:fillRect l="-50681" t="-27208" r="-26542" b="-45379"/>
            </a:stretch>
          </a:blipFill>
        </p:spPr>
      </p:sp>
      <p:sp>
        <p:nvSpPr>
          <p:cNvPr name="Freeform 4" id="4"/>
          <p:cNvSpPr/>
          <p:nvPr/>
        </p:nvSpPr>
        <p:spPr>
          <a:xfrm flipH="false" flipV="true" rot="10083912">
            <a:off x="7447050" y="8537337"/>
            <a:ext cx="11291382" cy="4010937"/>
          </a:xfrm>
          <a:custGeom>
            <a:avLst/>
            <a:gdLst/>
            <a:ahLst/>
            <a:cxnLst/>
            <a:rect r="r" b="b" t="t" l="l"/>
            <a:pathLst>
              <a:path h="4010937" w="11291382">
                <a:moveTo>
                  <a:pt x="0" y="4010937"/>
                </a:moveTo>
                <a:lnTo>
                  <a:pt x="11291381" y="4010937"/>
                </a:lnTo>
                <a:lnTo>
                  <a:pt x="11291381" y="0"/>
                </a:lnTo>
                <a:lnTo>
                  <a:pt x="0" y="0"/>
                </a:lnTo>
                <a:lnTo>
                  <a:pt x="0" y="4010937"/>
                </a:lnTo>
                <a:close/>
              </a:path>
            </a:pathLst>
          </a:custGeom>
          <a:blipFill>
            <a:blip r:embed="rId4"/>
            <a:stretch>
              <a:fillRect l="0" t="0" r="0" b="-204752"/>
            </a:stretch>
          </a:blipFill>
        </p:spPr>
      </p:sp>
      <p:sp>
        <p:nvSpPr>
          <p:cNvPr name="Freeform 5" id="5"/>
          <p:cNvSpPr/>
          <p:nvPr/>
        </p:nvSpPr>
        <p:spPr>
          <a:xfrm flipH="false" flipV="false" rot="-420226">
            <a:off x="-3772800" y="-1060138"/>
            <a:ext cx="8795310" cy="5125705"/>
          </a:xfrm>
          <a:custGeom>
            <a:avLst/>
            <a:gdLst/>
            <a:ahLst/>
            <a:cxnLst/>
            <a:rect r="r" b="b" t="t" l="l"/>
            <a:pathLst>
              <a:path h="5125705" w="8795310">
                <a:moveTo>
                  <a:pt x="0" y="0"/>
                </a:moveTo>
                <a:lnTo>
                  <a:pt x="8795310" y="0"/>
                </a:lnTo>
                <a:lnTo>
                  <a:pt x="8795310" y="5125705"/>
                </a:lnTo>
                <a:lnTo>
                  <a:pt x="0" y="5125705"/>
                </a:lnTo>
                <a:lnTo>
                  <a:pt x="0" y="0"/>
                </a:lnTo>
                <a:close/>
              </a:path>
            </a:pathLst>
          </a:custGeom>
          <a:blipFill>
            <a:blip r:embed="rId5">
              <a:extLst>
                <a:ext uri="{96DAC541-7B7A-43D3-8B79-37D633B846F1}">
                  <asvg:svgBlip xmlns:asvg="http://schemas.microsoft.com/office/drawing/2016/SVG/main" r:embed="rId6"/>
                </a:ext>
              </a:extLst>
            </a:blip>
            <a:stretch>
              <a:fillRect l="0" t="0" r="0" b="-77591"/>
            </a:stretch>
          </a:blipFill>
        </p:spPr>
      </p:sp>
      <p:sp>
        <p:nvSpPr>
          <p:cNvPr name="Freeform 6" id="6"/>
          <p:cNvSpPr/>
          <p:nvPr/>
        </p:nvSpPr>
        <p:spPr>
          <a:xfrm flipH="false" flipV="false" rot="-5327879">
            <a:off x="11383644" y="2232276"/>
            <a:ext cx="5915670" cy="4059629"/>
          </a:xfrm>
          <a:custGeom>
            <a:avLst/>
            <a:gdLst/>
            <a:ahLst/>
            <a:cxnLst/>
            <a:rect r="r" b="b" t="t" l="l"/>
            <a:pathLst>
              <a:path h="4059629" w="5915670">
                <a:moveTo>
                  <a:pt x="0" y="0"/>
                </a:moveTo>
                <a:lnTo>
                  <a:pt x="5915671" y="0"/>
                </a:lnTo>
                <a:lnTo>
                  <a:pt x="5915671" y="4059628"/>
                </a:lnTo>
                <a:lnTo>
                  <a:pt x="0" y="4059628"/>
                </a:lnTo>
                <a:lnTo>
                  <a:pt x="0" y="0"/>
                </a:lnTo>
                <a:close/>
              </a:path>
            </a:pathLst>
          </a:custGeom>
          <a:blipFill>
            <a:blip r:embed="rId7"/>
            <a:stretch>
              <a:fillRect l="0" t="0" r="0" b="0"/>
            </a:stretch>
          </a:blipFill>
        </p:spPr>
      </p:sp>
      <p:sp>
        <p:nvSpPr>
          <p:cNvPr name="Freeform 7" id="7"/>
          <p:cNvSpPr/>
          <p:nvPr/>
        </p:nvSpPr>
        <p:spPr>
          <a:xfrm flipH="false" flipV="false" rot="-117633">
            <a:off x="11133657" y="1930303"/>
            <a:ext cx="4315144" cy="7002263"/>
          </a:xfrm>
          <a:custGeom>
            <a:avLst/>
            <a:gdLst/>
            <a:ahLst/>
            <a:cxnLst/>
            <a:rect r="r" b="b" t="t" l="l"/>
            <a:pathLst>
              <a:path h="7002263" w="4315144">
                <a:moveTo>
                  <a:pt x="0" y="0"/>
                </a:moveTo>
                <a:lnTo>
                  <a:pt x="4315145" y="0"/>
                </a:lnTo>
                <a:lnTo>
                  <a:pt x="4315145" y="7002262"/>
                </a:lnTo>
                <a:lnTo>
                  <a:pt x="0" y="7002262"/>
                </a:lnTo>
                <a:lnTo>
                  <a:pt x="0" y="0"/>
                </a:lnTo>
                <a:close/>
              </a:path>
            </a:pathLst>
          </a:custGeom>
          <a:blipFill>
            <a:blip r:embed="rId8"/>
            <a:stretch>
              <a:fillRect l="0" t="0" r="0" b="0"/>
            </a:stretch>
          </a:blipFill>
        </p:spPr>
      </p:sp>
      <p:grpSp>
        <p:nvGrpSpPr>
          <p:cNvPr name="Group 8" id="8"/>
          <p:cNvGrpSpPr/>
          <p:nvPr/>
        </p:nvGrpSpPr>
        <p:grpSpPr>
          <a:xfrm rot="0">
            <a:off x="11551803" y="1502714"/>
            <a:ext cx="4495355" cy="6943578"/>
            <a:chOff x="0" y="0"/>
            <a:chExt cx="2192020" cy="3385820"/>
          </a:xfrm>
        </p:grpSpPr>
        <p:sp>
          <p:nvSpPr>
            <p:cNvPr name="Freeform 9" id="9"/>
            <p:cNvSpPr/>
            <p:nvPr/>
          </p:nvSpPr>
          <p:spPr>
            <a:xfrm flipH="false" flipV="false" rot="0">
              <a:off x="1270" y="0"/>
              <a:ext cx="2194560" cy="3388360"/>
            </a:xfrm>
            <a:custGeom>
              <a:avLst/>
              <a:gdLst/>
              <a:ahLst/>
              <a:cxnLst/>
              <a:rect r="r" b="b" t="t" l="l"/>
              <a:pathLst>
                <a:path h="3388360" w="2194560">
                  <a:moveTo>
                    <a:pt x="3810" y="317500"/>
                  </a:moveTo>
                  <a:cubicBezTo>
                    <a:pt x="13970" y="425450"/>
                    <a:pt x="16510" y="533400"/>
                    <a:pt x="17780" y="642620"/>
                  </a:cubicBezTo>
                  <a:cubicBezTo>
                    <a:pt x="24130" y="1036320"/>
                    <a:pt x="21590" y="1430020"/>
                    <a:pt x="17780" y="1823720"/>
                  </a:cubicBezTo>
                  <a:cubicBezTo>
                    <a:pt x="13970" y="2218690"/>
                    <a:pt x="8890" y="2613660"/>
                    <a:pt x="8890" y="3009900"/>
                  </a:cubicBezTo>
                  <a:cubicBezTo>
                    <a:pt x="8890" y="3013710"/>
                    <a:pt x="8890" y="3017520"/>
                    <a:pt x="7620" y="3021330"/>
                  </a:cubicBezTo>
                  <a:cubicBezTo>
                    <a:pt x="11430" y="3022600"/>
                    <a:pt x="15240" y="3025140"/>
                    <a:pt x="19050" y="3027680"/>
                  </a:cubicBezTo>
                  <a:cubicBezTo>
                    <a:pt x="24130" y="3031490"/>
                    <a:pt x="27940" y="3037840"/>
                    <a:pt x="33020" y="3044190"/>
                  </a:cubicBezTo>
                  <a:cubicBezTo>
                    <a:pt x="44450" y="3058160"/>
                    <a:pt x="55880" y="3072130"/>
                    <a:pt x="66040" y="3086100"/>
                  </a:cubicBezTo>
                  <a:cubicBezTo>
                    <a:pt x="77470" y="3102610"/>
                    <a:pt x="88900" y="3117850"/>
                    <a:pt x="100330" y="3134360"/>
                  </a:cubicBezTo>
                  <a:cubicBezTo>
                    <a:pt x="105410" y="3141980"/>
                    <a:pt x="110490" y="3149600"/>
                    <a:pt x="115570" y="3155950"/>
                  </a:cubicBezTo>
                  <a:cubicBezTo>
                    <a:pt x="119380" y="3161030"/>
                    <a:pt x="125730" y="3163570"/>
                    <a:pt x="129540" y="3167380"/>
                  </a:cubicBezTo>
                  <a:cubicBezTo>
                    <a:pt x="142240" y="3177540"/>
                    <a:pt x="156210" y="3187700"/>
                    <a:pt x="168910" y="3197860"/>
                  </a:cubicBezTo>
                  <a:cubicBezTo>
                    <a:pt x="181610" y="3208020"/>
                    <a:pt x="194310" y="3216910"/>
                    <a:pt x="209550" y="3223260"/>
                  </a:cubicBezTo>
                  <a:cubicBezTo>
                    <a:pt x="243840" y="3238500"/>
                    <a:pt x="276860" y="3255010"/>
                    <a:pt x="311150" y="3270250"/>
                  </a:cubicBezTo>
                  <a:cubicBezTo>
                    <a:pt x="330200" y="3279140"/>
                    <a:pt x="349250" y="3286760"/>
                    <a:pt x="369570" y="3295650"/>
                  </a:cubicBezTo>
                  <a:cubicBezTo>
                    <a:pt x="370840" y="3296920"/>
                    <a:pt x="374650" y="3295650"/>
                    <a:pt x="375920" y="3295650"/>
                  </a:cubicBezTo>
                  <a:lnTo>
                    <a:pt x="383540" y="3295650"/>
                  </a:lnTo>
                  <a:lnTo>
                    <a:pt x="384810" y="3296920"/>
                  </a:lnTo>
                  <a:cubicBezTo>
                    <a:pt x="387350" y="3290570"/>
                    <a:pt x="389890" y="3285490"/>
                    <a:pt x="393700" y="3279140"/>
                  </a:cubicBezTo>
                  <a:cubicBezTo>
                    <a:pt x="397510" y="3274060"/>
                    <a:pt x="400050" y="3265170"/>
                    <a:pt x="408940" y="3265170"/>
                  </a:cubicBezTo>
                  <a:cubicBezTo>
                    <a:pt x="408940" y="3265170"/>
                    <a:pt x="410210" y="3265170"/>
                    <a:pt x="410210" y="3263900"/>
                  </a:cubicBezTo>
                  <a:cubicBezTo>
                    <a:pt x="414020" y="3257550"/>
                    <a:pt x="420370" y="3256280"/>
                    <a:pt x="427990" y="3255010"/>
                  </a:cubicBezTo>
                  <a:cubicBezTo>
                    <a:pt x="435610" y="3253740"/>
                    <a:pt x="441960" y="3249930"/>
                    <a:pt x="448310" y="3247390"/>
                  </a:cubicBezTo>
                  <a:cubicBezTo>
                    <a:pt x="449580" y="3247390"/>
                    <a:pt x="449580" y="3246120"/>
                    <a:pt x="450850" y="3246120"/>
                  </a:cubicBezTo>
                  <a:cubicBezTo>
                    <a:pt x="459740" y="3248660"/>
                    <a:pt x="466090" y="3242310"/>
                    <a:pt x="473710" y="3239770"/>
                  </a:cubicBezTo>
                  <a:lnTo>
                    <a:pt x="474980" y="3239770"/>
                  </a:lnTo>
                  <a:cubicBezTo>
                    <a:pt x="482600" y="3239770"/>
                    <a:pt x="488950" y="3235960"/>
                    <a:pt x="496570" y="3234690"/>
                  </a:cubicBezTo>
                  <a:cubicBezTo>
                    <a:pt x="502920" y="3233420"/>
                    <a:pt x="509270" y="3233420"/>
                    <a:pt x="515620" y="3229610"/>
                  </a:cubicBezTo>
                  <a:cubicBezTo>
                    <a:pt x="521970" y="3225800"/>
                    <a:pt x="529590" y="3223260"/>
                    <a:pt x="535940" y="3220720"/>
                  </a:cubicBezTo>
                  <a:cubicBezTo>
                    <a:pt x="542290" y="3218180"/>
                    <a:pt x="548640" y="3216910"/>
                    <a:pt x="554990" y="3214370"/>
                  </a:cubicBezTo>
                  <a:lnTo>
                    <a:pt x="561340" y="3214370"/>
                  </a:lnTo>
                  <a:cubicBezTo>
                    <a:pt x="567690" y="3214370"/>
                    <a:pt x="572770" y="3214370"/>
                    <a:pt x="577850" y="3210560"/>
                  </a:cubicBezTo>
                  <a:lnTo>
                    <a:pt x="580390" y="3210560"/>
                  </a:lnTo>
                  <a:cubicBezTo>
                    <a:pt x="586740" y="3210560"/>
                    <a:pt x="594360" y="3211830"/>
                    <a:pt x="600710" y="3211830"/>
                  </a:cubicBezTo>
                  <a:lnTo>
                    <a:pt x="605790" y="3211830"/>
                  </a:lnTo>
                  <a:cubicBezTo>
                    <a:pt x="612140" y="3210560"/>
                    <a:pt x="614680" y="3215640"/>
                    <a:pt x="618490" y="3218180"/>
                  </a:cubicBezTo>
                  <a:cubicBezTo>
                    <a:pt x="624840" y="3225800"/>
                    <a:pt x="632460" y="3227070"/>
                    <a:pt x="642620" y="3225800"/>
                  </a:cubicBezTo>
                  <a:cubicBezTo>
                    <a:pt x="651510" y="3224530"/>
                    <a:pt x="659130" y="3223260"/>
                    <a:pt x="668020" y="3223260"/>
                  </a:cubicBezTo>
                  <a:cubicBezTo>
                    <a:pt x="671830" y="3223260"/>
                    <a:pt x="676910" y="3224530"/>
                    <a:pt x="680720" y="3225800"/>
                  </a:cubicBezTo>
                  <a:cubicBezTo>
                    <a:pt x="684530" y="3227070"/>
                    <a:pt x="687070" y="3228340"/>
                    <a:pt x="690880" y="3229610"/>
                  </a:cubicBezTo>
                  <a:lnTo>
                    <a:pt x="694690" y="3233420"/>
                  </a:lnTo>
                  <a:cubicBezTo>
                    <a:pt x="694690" y="3233420"/>
                    <a:pt x="695960" y="3237230"/>
                    <a:pt x="697230" y="3238500"/>
                  </a:cubicBezTo>
                  <a:cubicBezTo>
                    <a:pt x="699770" y="3239770"/>
                    <a:pt x="702310" y="3239770"/>
                    <a:pt x="703580" y="3241040"/>
                  </a:cubicBezTo>
                  <a:lnTo>
                    <a:pt x="704850" y="3242310"/>
                  </a:lnTo>
                  <a:cubicBezTo>
                    <a:pt x="711200" y="3238500"/>
                    <a:pt x="713740" y="3244850"/>
                    <a:pt x="717550" y="3246120"/>
                  </a:cubicBezTo>
                  <a:cubicBezTo>
                    <a:pt x="722630" y="3248660"/>
                    <a:pt x="726440" y="3251200"/>
                    <a:pt x="731520" y="3255010"/>
                  </a:cubicBezTo>
                  <a:cubicBezTo>
                    <a:pt x="731520" y="3253740"/>
                    <a:pt x="731520" y="3252470"/>
                    <a:pt x="732790" y="3251200"/>
                  </a:cubicBezTo>
                  <a:cubicBezTo>
                    <a:pt x="740410" y="3252470"/>
                    <a:pt x="749300" y="3252470"/>
                    <a:pt x="756920" y="3257550"/>
                  </a:cubicBezTo>
                  <a:cubicBezTo>
                    <a:pt x="758190" y="3255010"/>
                    <a:pt x="760730" y="3252470"/>
                    <a:pt x="763270" y="3249930"/>
                  </a:cubicBezTo>
                  <a:cubicBezTo>
                    <a:pt x="763270" y="3249930"/>
                    <a:pt x="763270" y="3248660"/>
                    <a:pt x="764540" y="3248660"/>
                  </a:cubicBezTo>
                  <a:cubicBezTo>
                    <a:pt x="770890" y="3247390"/>
                    <a:pt x="774700" y="3243580"/>
                    <a:pt x="775970" y="3237230"/>
                  </a:cubicBezTo>
                  <a:cubicBezTo>
                    <a:pt x="777240" y="3234690"/>
                    <a:pt x="777240" y="3232150"/>
                    <a:pt x="777240" y="3230880"/>
                  </a:cubicBezTo>
                  <a:cubicBezTo>
                    <a:pt x="782320" y="3228340"/>
                    <a:pt x="786130" y="3225800"/>
                    <a:pt x="791210" y="3223260"/>
                  </a:cubicBezTo>
                  <a:lnTo>
                    <a:pt x="791210" y="3220720"/>
                  </a:lnTo>
                  <a:cubicBezTo>
                    <a:pt x="787400" y="3214370"/>
                    <a:pt x="787400" y="3213100"/>
                    <a:pt x="793750" y="3210560"/>
                  </a:cubicBezTo>
                  <a:cubicBezTo>
                    <a:pt x="795020" y="3209290"/>
                    <a:pt x="795020" y="3208020"/>
                    <a:pt x="796290" y="3208020"/>
                  </a:cubicBezTo>
                  <a:cubicBezTo>
                    <a:pt x="798830" y="3206750"/>
                    <a:pt x="801370" y="3205480"/>
                    <a:pt x="802640" y="3204210"/>
                  </a:cubicBezTo>
                  <a:cubicBezTo>
                    <a:pt x="802640" y="3204210"/>
                    <a:pt x="802640" y="3205480"/>
                    <a:pt x="803910" y="3205480"/>
                  </a:cubicBezTo>
                  <a:lnTo>
                    <a:pt x="803910" y="3202940"/>
                  </a:lnTo>
                  <a:cubicBezTo>
                    <a:pt x="811530" y="3200400"/>
                    <a:pt x="819150" y="3197860"/>
                    <a:pt x="826770" y="3194050"/>
                  </a:cubicBezTo>
                  <a:cubicBezTo>
                    <a:pt x="830580" y="3191510"/>
                    <a:pt x="834390" y="3190240"/>
                    <a:pt x="839470" y="3192780"/>
                  </a:cubicBezTo>
                  <a:cubicBezTo>
                    <a:pt x="842010" y="3194050"/>
                    <a:pt x="844550" y="3192780"/>
                    <a:pt x="847090" y="3191510"/>
                  </a:cubicBezTo>
                  <a:cubicBezTo>
                    <a:pt x="853440" y="3188970"/>
                    <a:pt x="859790" y="3187700"/>
                    <a:pt x="866140" y="3185160"/>
                  </a:cubicBezTo>
                  <a:cubicBezTo>
                    <a:pt x="871220" y="3183890"/>
                    <a:pt x="875030" y="3181350"/>
                    <a:pt x="880110" y="3178810"/>
                  </a:cubicBezTo>
                  <a:cubicBezTo>
                    <a:pt x="880110" y="3178810"/>
                    <a:pt x="881380" y="3176270"/>
                    <a:pt x="880110" y="3175000"/>
                  </a:cubicBezTo>
                  <a:cubicBezTo>
                    <a:pt x="880110" y="3173730"/>
                    <a:pt x="878840" y="3171190"/>
                    <a:pt x="878840" y="3169920"/>
                  </a:cubicBezTo>
                  <a:cubicBezTo>
                    <a:pt x="882650" y="3167380"/>
                    <a:pt x="885190" y="3164840"/>
                    <a:pt x="887730" y="3164840"/>
                  </a:cubicBezTo>
                  <a:cubicBezTo>
                    <a:pt x="891540" y="3163570"/>
                    <a:pt x="896620" y="3163570"/>
                    <a:pt x="901700" y="3162300"/>
                  </a:cubicBezTo>
                  <a:cubicBezTo>
                    <a:pt x="905510" y="3150870"/>
                    <a:pt x="913130" y="3148330"/>
                    <a:pt x="922020" y="3152140"/>
                  </a:cubicBezTo>
                  <a:lnTo>
                    <a:pt x="924560" y="3149600"/>
                  </a:lnTo>
                  <a:cubicBezTo>
                    <a:pt x="925830" y="3150870"/>
                    <a:pt x="925830" y="3150870"/>
                    <a:pt x="925830" y="3152140"/>
                  </a:cubicBezTo>
                  <a:cubicBezTo>
                    <a:pt x="929640" y="3149600"/>
                    <a:pt x="933450" y="3147060"/>
                    <a:pt x="937260" y="3145790"/>
                  </a:cubicBezTo>
                  <a:cubicBezTo>
                    <a:pt x="941070" y="3143250"/>
                    <a:pt x="944880" y="3140710"/>
                    <a:pt x="949960" y="3143250"/>
                  </a:cubicBezTo>
                  <a:cubicBezTo>
                    <a:pt x="949960" y="3136900"/>
                    <a:pt x="953770" y="3136900"/>
                    <a:pt x="957580" y="3138170"/>
                  </a:cubicBezTo>
                  <a:cubicBezTo>
                    <a:pt x="960120" y="3138170"/>
                    <a:pt x="963930" y="3136900"/>
                    <a:pt x="966470" y="3135630"/>
                  </a:cubicBezTo>
                  <a:cubicBezTo>
                    <a:pt x="967740" y="3135630"/>
                    <a:pt x="970280" y="3134360"/>
                    <a:pt x="971550" y="3135630"/>
                  </a:cubicBezTo>
                  <a:cubicBezTo>
                    <a:pt x="976630" y="3139440"/>
                    <a:pt x="984250" y="3140710"/>
                    <a:pt x="989330" y="3147060"/>
                  </a:cubicBezTo>
                  <a:cubicBezTo>
                    <a:pt x="993140" y="3152140"/>
                    <a:pt x="999490" y="3154680"/>
                    <a:pt x="1002030" y="3162300"/>
                  </a:cubicBezTo>
                  <a:cubicBezTo>
                    <a:pt x="1003300" y="3164840"/>
                    <a:pt x="1008380" y="3167380"/>
                    <a:pt x="1010920" y="3168650"/>
                  </a:cubicBezTo>
                  <a:cubicBezTo>
                    <a:pt x="1010920" y="3168650"/>
                    <a:pt x="1012190" y="3168650"/>
                    <a:pt x="1013460" y="3169920"/>
                  </a:cubicBezTo>
                  <a:cubicBezTo>
                    <a:pt x="1014730" y="3173730"/>
                    <a:pt x="1018540" y="3172460"/>
                    <a:pt x="1021080" y="3171190"/>
                  </a:cubicBezTo>
                  <a:cubicBezTo>
                    <a:pt x="1023620" y="3171190"/>
                    <a:pt x="1026160" y="3169920"/>
                    <a:pt x="1027430" y="3173730"/>
                  </a:cubicBezTo>
                  <a:cubicBezTo>
                    <a:pt x="1027430" y="3175000"/>
                    <a:pt x="1031240" y="3176270"/>
                    <a:pt x="1032510" y="3177540"/>
                  </a:cubicBezTo>
                  <a:cubicBezTo>
                    <a:pt x="1036320" y="3180080"/>
                    <a:pt x="1040130" y="3182620"/>
                    <a:pt x="1042670" y="3185160"/>
                  </a:cubicBezTo>
                  <a:cubicBezTo>
                    <a:pt x="1043940" y="3186430"/>
                    <a:pt x="1045210" y="3187700"/>
                    <a:pt x="1045210" y="3188970"/>
                  </a:cubicBezTo>
                  <a:cubicBezTo>
                    <a:pt x="1045210" y="3192780"/>
                    <a:pt x="1049020" y="3195320"/>
                    <a:pt x="1052830" y="3195320"/>
                  </a:cubicBezTo>
                  <a:cubicBezTo>
                    <a:pt x="1057910" y="3196590"/>
                    <a:pt x="1061720" y="3196590"/>
                    <a:pt x="1066800" y="3197860"/>
                  </a:cubicBezTo>
                  <a:cubicBezTo>
                    <a:pt x="1068070" y="3197860"/>
                    <a:pt x="1068070" y="3200400"/>
                    <a:pt x="1069340" y="3200400"/>
                  </a:cubicBezTo>
                  <a:cubicBezTo>
                    <a:pt x="1070610" y="3202940"/>
                    <a:pt x="1071880" y="3206750"/>
                    <a:pt x="1076960" y="3204210"/>
                  </a:cubicBezTo>
                  <a:cubicBezTo>
                    <a:pt x="1079500" y="3202940"/>
                    <a:pt x="1087120" y="3205480"/>
                    <a:pt x="1088390" y="3208020"/>
                  </a:cubicBezTo>
                  <a:cubicBezTo>
                    <a:pt x="1090930" y="3216910"/>
                    <a:pt x="1099820" y="3216910"/>
                    <a:pt x="1106170" y="3219450"/>
                  </a:cubicBezTo>
                  <a:cubicBezTo>
                    <a:pt x="1107440" y="3219450"/>
                    <a:pt x="1108710" y="3219450"/>
                    <a:pt x="1108710" y="3220720"/>
                  </a:cubicBezTo>
                  <a:cubicBezTo>
                    <a:pt x="1112520" y="3225800"/>
                    <a:pt x="1117600" y="3227070"/>
                    <a:pt x="1122680" y="3229610"/>
                  </a:cubicBezTo>
                  <a:cubicBezTo>
                    <a:pt x="1127760" y="3232150"/>
                    <a:pt x="1132840" y="3237230"/>
                    <a:pt x="1137920" y="3242310"/>
                  </a:cubicBezTo>
                  <a:lnTo>
                    <a:pt x="1144270" y="3248660"/>
                  </a:lnTo>
                  <a:cubicBezTo>
                    <a:pt x="1145540" y="3249930"/>
                    <a:pt x="1146810" y="3249930"/>
                    <a:pt x="1148080" y="3249930"/>
                  </a:cubicBezTo>
                  <a:cubicBezTo>
                    <a:pt x="1151890" y="3249930"/>
                    <a:pt x="1155700" y="3248660"/>
                    <a:pt x="1158240" y="3252470"/>
                  </a:cubicBezTo>
                  <a:cubicBezTo>
                    <a:pt x="1158240" y="3252470"/>
                    <a:pt x="1159510" y="3253740"/>
                    <a:pt x="1160780" y="3253740"/>
                  </a:cubicBezTo>
                  <a:cubicBezTo>
                    <a:pt x="1170940" y="3252470"/>
                    <a:pt x="1177290" y="3258820"/>
                    <a:pt x="1183640" y="3265170"/>
                  </a:cubicBezTo>
                  <a:cubicBezTo>
                    <a:pt x="1186180" y="3267710"/>
                    <a:pt x="1191260" y="3268980"/>
                    <a:pt x="1193800" y="3268980"/>
                  </a:cubicBezTo>
                  <a:cubicBezTo>
                    <a:pt x="1201420" y="3271520"/>
                    <a:pt x="1210310" y="3272790"/>
                    <a:pt x="1216660" y="3277870"/>
                  </a:cubicBezTo>
                  <a:cubicBezTo>
                    <a:pt x="1220470" y="3280410"/>
                    <a:pt x="1225550" y="3284220"/>
                    <a:pt x="1229360" y="3284220"/>
                  </a:cubicBezTo>
                  <a:cubicBezTo>
                    <a:pt x="1235710" y="3284220"/>
                    <a:pt x="1238250" y="3289300"/>
                    <a:pt x="1240790" y="3293110"/>
                  </a:cubicBezTo>
                  <a:cubicBezTo>
                    <a:pt x="1248410" y="3294380"/>
                    <a:pt x="1256030" y="3294380"/>
                    <a:pt x="1259840" y="3302000"/>
                  </a:cubicBezTo>
                  <a:cubicBezTo>
                    <a:pt x="1259840" y="3303270"/>
                    <a:pt x="1261110" y="3303270"/>
                    <a:pt x="1262380" y="3303270"/>
                  </a:cubicBezTo>
                  <a:cubicBezTo>
                    <a:pt x="1267460" y="3304540"/>
                    <a:pt x="1272540" y="3305810"/>
                    <a:pt x="1277620" y="3308350"/>
                  </a:cubicBezTo>
                  <a:cubicBezTo>
                    <a:pt x="1280160" y="3309620"/>
                    <a:pt x="1282700" y="3312160"/>
                    <a:pt x="1286510" y="3314700"/>
                  </a:cubicBezTo>
                  <a:cubicBezTo>
                    <a:pt x="1287780" y="3314700"/>
                    <a:pt x="1287780" y="3315970"/>
                    <a:pt x="1289050" y="3315970"/>
                  </a:cubicBezTo>
                  <a:cubicBezTo>
                    <a:pt x="1297940" y="3315970"/>
                    <a:pt x="1300480" y="3322320"/>
                    <a:pt x="1305560" y="3327400"/>
                  </a:cubicBezTo>
                  <a:cubicBezTo>
                    <a:pt x="1313180" y="3333750"/>
                    <a:pt x="1322070" y="3340100"/>
                    <a:pt x="1328420" y="3347720"/>
                  </a:cubicBezTo>
                  <a:cubicBezTo>
                    <a:pt x="1332230" y="3352800"/>
                    <a:pt x="1338580" y="3355340"/>
                    <a:pt x="1342390" y="3357880"/>
                  </a:cubicBezTo>
                  <a:lnTo>
                    <a:pt x="1350010" y="3361690"/>
                  </a:lnTo>
                  <a:cubicBezTo>
                    <a:pt x="1352550" y="3364230"/>
                    <a:pt x="1355090" y="3366770"/>
                    <a:pt x="1358900" y="3369310"/>
                  </a:cubicBezTo>
                  <a:cubicBezTo>
                    <a:pt x="1362710" y="3370580"/>
                    <a:pt x="1363980" y="3375660"/>
                    <a:pt x="1369060" y="3374390"/>
                  </a:cubicBezTo>
                  <a:cubicBezTo>
                    <a:pt x="1371600" y="3374390"/>
                    <a:pt x="1374140" y="3375660"/>
                    <a:pt x="1376680" y="3376930"/>
                  </a:cubicBezTo>
                  <a:cubicBezTo>
                    <a:pt x="1380490" y="3379470"/>
                    <a:pt x="1381760" y="3382010"/>
                    <a:pt x="1386840" y="3382010"/>
                  </a:cubicBezTo>
                  <a:cubicBezTo>
                    <a:pt x="1389380" y="3382010"/>
                    <a:pt x="1391920" y="3384550"/>
                    <a:pt x="1393190" y="3385820"/>
                  </a:cubicBezTo>
                  <a:cubicBezTo>
                    <a:pt x="1399540" y="3388360"/>
                    <a:pt x="1405890" y="3388360"/>
                    <a:pt x="1409700" y="3380740"/>
                  </a:cubicBezTo>
                  <a:lnTo>
                    <a:pt x="1410970" y="3379470"/>
                  </a:lnTo>
                  <a:cubicBezTo>
                    <a:pt x="1416050" y="3382010"/>
                    <a:pt x="1416050" y="3376930"/>
                    <a:pt x="1417320" y="3374390"/>
                  </a:cubicBezTo>
                  <a:cubicBezTo>
                    <a:pt x="1418590" y="3373120"/>
                    <a:pt x="1421130" y="3371850"/>
                    <a:pt x="1422400" y="3370580"/>
                  </a:cubicBezTo>
                  <a:cubicBezTo>
                    <a:pt x="1424940" y="3368040"/>
                    <a:pt x="1427480" y="3366770"/>
                    <a:pt x="1431290" y="3364230"/>
                  </a:cubicBezTo>
                  <a:cubicBezTo>
                    <a:pt x="1432560" y="3362960"/>
                    <a:pt x="1435100" y="3361690"/>
                    <a:pt x="1436370" y="3361690"/>
                  </a:cubicBezTo>
                  <a:cubicBezTo>
                    <a:pt x="1442720" y="3361690"/>
                    <a:pt x="1446530" y="3359150"/>
                    <a:pt x="1451610" y="3354070"/>
                  </a:cubicBezTo>
                  <a:cubicBezTo>
                    <a:pt x="1455420" y="3350260"/>
                    <a:pt x="1461770" y="3347720"/>
                    <a:pt x="1466850" y="3345180"/>
                  </a:cubicBezTo>
                  <a:cubicBezTo>
                    <a:pt x="1471930" y="3342640"/>
                    <a:pt x="1477010" y="3340100"/>
                    <a:pt x="1483360" y="3338830"/>
                  </a:cubicBezTo>
                  <a:cubicBezTo>
                    <a:pt x="1487170" y="3337560"/>
                    <a:pt x="1490980" y="3337560"/>
                    <a:pt x="1494790" y="3337560"/>
                  </a:cubicBezTo>
                  <a:lnTo>
                    <a:pt x="1497330" y="3337560"/>
                  </a:lnTo>
                  <a:cubicBezTo>
                    <a:pt x="1502410" y="3335020"/>
                    <a:pt x="1507490" y="3331210"/>
                    <a:pt x="1513840" y="3328670"/>
                  </a:cubicBezTo>
                  <a:lnTo>
                    <a:pt x="1517650" y="3328670"/>
                  </a:lnTo>
                  <a:cubicBezTo>
                    <a:pt x="1524000" y="3331210"/>
                    <a:pt x="1530350" y="3331210"/>
                    <a:pt x="1536700" y="3326130"/>
                  </a:cubicBezTo>
                  <a:cubicBezTo>
                    <a:pt x="1537970" y="3324860"/>
                    <a:pt x="1540510" y="3323590"/>
                    <a:pt x="1541780" y="3322320"/>
                  </a:cubicBezTo>
                  <a:cubicBezTo>
                    <a:pt x="1548130" y="3324860"/>
                    <a:pt x="1554480" y="3329940"/>
                    <a:pt x="1562100" y="3329940"/>
                  </a:cubicBezTo>
                  <a:cubicBezTo>
                    <a:pt x="1564640" y="3329940"/>
                    <a:pt x="1568450" y="3328670"/>
                    <a:pt x="1570990" y="3327400"/>
                  </a:cubicBezTo>
                  <a:cubicBezTo>
                    <a:pt x="1576070" y="3327400"/>
                    <a:pt x="1581150" y="3327400"/>
                    <a:pt x="1584960" y="3326130"/>
                  </a:cubicBezTo>
                  <a:cubicBezTo>
                    <a:pt x="1590040" y="3324860"/>
                    <a:pt x="1596390" y="3326130"/>
                    <a:pt x="1601470" y="3323590"/>
                  </a:cubicBezTo>
                  <a:cubicBezTo>
                    <a:pt x="1604010" y="3317240"/>
                    <a:pt x="1605280" y="3317240"/>
                    <a:pt x="1611630" y="3318510"/>
                  </a:cubicBezTo>
                  <a:cubicBezTo>
                    <a:pt x="1619250" y="3319780"/>
                    <a:pt x="1624330" y="3318510"/>
                    <a:pt x="1629410" y="3312160"/>
                  </a:cubicBezTo>
                  <a:cubicBezTo>
                    <a:pt x="1631950" y="3308350"/>
                    <a:pt x="1638300" y="3308350"/>
                    <a:pt x="1642110" y="3305810"/>
                  </a:cubicBezTo>
                  <a:cubicBezTo>
                    <a:pt x="1643380" y="3305810"/>
                    <a:pt x="1644650" y="3304540"/>
                    <a:pt x="1645920" y="3304540"/>
                  </a:cubicBezTo>
                  <a:cubicBezTo>
                    <a:pt x="1648460" y="3303270"/>
                    <a:pt x="1649730" y="3303270"/>
                    <a:pt x="1652270" y="3302000"/>
                  </a:cubicBezTo>
                  <a:cubicBezTo>
                    <a:pt x="1658620" y="3299460"/>
                    <a:pt x="1664970" y="3298190"/>
                    <a:pt x="1671320" y="3294380"/>
                  </a:cubicBezTo>
                  <a:cubicBezTo>
                    <a:pt x="1677670" y="3290570"/>
                    <a:pt x="1682750" y="3288030"/>
                    <a:pt x="1689100" y="3293110"/>
                  </a:cubicBezTo>
                  <a:lnTo>
                    <a:pt x="1691640" y="3293110"/>
                  </a:lnTo>
                  <a:cubicBezTo>
                    <a:pt x="1694180" y="3291840"/>
                    <a:pt x="1695450" y="3291840"/>
                    <a:pt x="1697990" y="3290570"/>
                  </a:cubicBezTo>
                  <a:cubicBezTo>
                    <a:pt x="1697990" y="3286760"/>
                    <a:pt x="1697990" y="3281680"/>
                    <a:pt x="1703070" y="3277870"/>
                  </a:cubicBezTo>
                  <a:cubicBezTo>
                    <a:pt x="1704340" y="3276600"/>
                    <a:pt x="1704340" y="3274060"/>
                    <a:pt x="1706880" y="3272790"/>
                  </a:cubicBezTo>
                  <a:cubicBezTo>
                    <a:pt x="1709420" y="3270250"/>
                    <a:pt x="1713230" y="3270250"/>
                    <a:pt x="1715770" y="3271520"/>
                  </a:cubicBezTo>
                  <a:cubicBezTo>
                    <a:pt x="1717040" y="3272790"/>
                    <a:pt x="1719580" y="3271520"/>
                    <a:pt x="1720850" y="3271520"/>
                  </a:cubicBezTo>
                  <a:cubicBezTo>
                    <a:pt x="1728470" y="3270250"/>
                    <a:pt x="1737360" y="3270250"/>
                    <a:pt x="1744980" y="3268980"/>
                  </a:cubicBezTo>
                  <a:cubicBezTo>
                    <a:pt x="1752600" y="3267710"/>
                    <a:pt x="1760220" y="3266440"/>
                    <a:pt x="1767840" y="3263900"/>
                  </a:cubicBezTo>
                  <a:cubicBezTo>
                    <a:pt x="1772920" y="3261360"/>
                    <a:pt x="1778000" y="3262630"/>
                    <a:pt x="1783080" y="3262630"/>
                  </a:cubicBezTo>
                  <a:cubicBezTo>
                    <a:pt x="1793240" y="3263900"/>
                    <a:pt x="1802130" y="3263900"/>
                    <a:pt x="1811020" y="3258820"/>
                  </a:cubicBezTo>
                  <a:lnTo>
                    <a:pt x="1808480" y="3256280"/>
                  </a:lnTo>
                  <a:cubicBezTo>
                    <a:pt x="1811020" y="3255010"/>
                    <a:pt x="1813560" y="3255010"/>
                    <a:pt x="1817370" y="3255010"/>
                  </a:cubicBezTo>
                  <a:cubicBezTo>
                    <a:pt x="1819910" y="3258820"/>
                    <a:pt x="1823720" y="3256280"/>
                    <a:pt x="1826260" y="3253740"/>
                  </a:cubicBezTo>
                  <a:cubicBezTo>
                    <a:pt x="1830070" y="3249930"/>
                    <a:pt x="1833880" y="3251200"/>
                    <a:pt x="1838960" y="3251200"/>
                  </a:cubicBezTo>
                  <a:cubicBezTo>
                    <a:pt x="1844040" y="3252470"/>
                    <a:pt x="1850390" y="3249930"/>
                    <a:pt x="1856740" y="3248660"/>
                  </a:cubicBezTo>
                  <a:cubicBezTo>
                    <a:pt x="1858010" y="3248660"/>
                    <a:pt x="1859280" y="3246120"/>
                    <a:pt x="1859280" y="3244850"/>
                  </a:cubicBezTo>
                  <a:cubicBezTo>
                    <a:pt x="1861820" y="3244850"/>
                    <a:pt x="1864360" y="3243580"/>
                    <a:pt x="1868170" y="3243580"/>
                  </a:cubicBezTo>
                  <a:lnTo>
                    <a:pt x="1873250" y="3243580"/>
                  </a:lnTo>
                  <a:cubicBezTo>
                    <a:pt x="1878330" y="3246120"/>
                    <a:pt x="1883410" y="3246120"/>
                    <a:pt x="1888490" y="3243580"/>
                  </a:cubicBezTo>
                  <a:cubicBezTo>
                    <a:pt x="1889760" y="3242310"/>
                    <a:pt x="1892300" y="3242310"/>
                    <a:pt x="1893570" y="3242310"/>
                  </a:cubicBezTo>
                  <a:cubicBezTo>
                    <a:pt x="1897380" y="3241040"/>
                    <a:pt x="1901190" y="3242310"/>
                    <a:pt x="1903730" y="3238500"/>
                  </a:cubicBezTo>
                  <a:cubicBezTo>
                    <a:pt x="1905000" y="3237230"/>
                    <a:pt x="1907540" y="3238500"/>
                    <a:pt x="1910080" y="3237230"/>
                  </a:cubicBezTo>
                  <a:lnTo>
                    <a:pt x="1946910" y="3237230"/>
                  </a:lnTo>
                  <a:cubicBezTo>
                    <a:pt x="1951990" y="3237230"/>
                    <a:pt x="1958340" y="3238500"/>
                    <a:pt x="1963420" y="3239770"/>
                  </a:cubicBezTo>
                  <a:cubicBezTo>
                    <a:pt x="1969770" y="3241040"/>
                    <a:pt x="1974850" y="3239770"/>
                    <a:pt x="1979930" y="3238500"/>
                  </a:cubicBezTo>
                  <a:lnTo>
                    <a:pt x="1988820" y="3238500"/>
                  </a:lnTo>
                  <a:cubicBezTo>
                    <a:pt x="1992630" y="3238500"/>
                    <a:pt x="1996440" y="3239770"/>
                    <a:pt x="2000250" y="3238500"/>
                  </a:cubicBezTo>
                  <a:cubicBezTo>
                    <a:pt x="2002790" y="3238500"/>
                    <a:pt x="2004060" y="3235960"/>
                    <a:pt x="2005330" y="3233420"/>
                  </a:cubicBezTo>
                  <a:cubicBezTo>
                    <a:pt x="2007870" y="3229610"/>
                    <a:pt x="2011680" y="3228340"/>
                    <a:pt x="2016760" y="3228340"/>
                  </a:cubicBezTo>
                  <a:cubicBezTo>
                    <a:pt x="2020570" y="3228340"/>
                    <a:pt x="2024380" y="3227070"/>
                    <a:pt x="2028190" y="3225800"/>
                  </a:cubicBezTo>
                  <a:lnTo>
                    <a:pt x="2030730" y="3225800"/>
                  </a:lnTo>
                  <a:cubicBezTo>
                    <a:pt x="2035810" y="3233420"/>
                    <a:pt x="2043430" y="3228340"/>
                    <a:pt x="2049780" y="3229610"/>
                  </a:cubicBezTo>
                  <a:lnTo>
                    <a:pt x="2052320" y="3229610"/>
                  </a:lnTo>
                  <a:cubicBezTo>
                    <a:pt x="2057400" y="3232150"/>
                    <a:pt x="2063750" y="3234690"/>
                    <a:pt x="2068830" y="3235960"/>
                  </a:cubicBezTo>
                  <a:cubicBezTo>
                    <a:pt x="2075180" y="3237230"/>
                    <a:pt x="2080260" y="3243580"/>
                    <a:pt x="2085340" y="3243580"/>
                  </a:cubicBezTo>
                  <a:cubicBezTo>
                    <a:pt x="2094230" y="3243580"/>
                    <a:pt x="2101850" y="3249930"/>
                    <a:pt x="2109470" y="3251200"/>
                  </a:cubicBezTo>
                  <a:cubicBezTo>
                    <a:pt x="2115820" y="3252470"/>
                    <a:pt x="2122170" y="3255010"/>
                    <a:pt x="2128520" y="3257550"/>
                  </a:cubicBezTo>
                  <a:cubicBezTo>
                    <a:pt x="2131060" y="3258820"/>
                    <a:pt x="2134870" y="3257550"/>
                    <a:pt x="2137410" y="3257550"/>
                  </a:cubicBezTo>
                  <a:cubicBezTo>
                    <a:pt x="2145030" y="3258820"/>
                    <a:pt x="2152650" y="3258820"/>
                    <a:pt x="2160270" y="3260090"/>
                  </a:cubicBezTo>
                  <a:lnTo>
                    <a:pt x="2161540" y="3260090"/>
                  </a:lnTo>
                  <a:cubicBezTo>
                    <a:pt x="2170430" y="3258820"/>
                    <a:pt x="2179320" y="3261360"/>
                    <a:pt x="2188210" y="3261360"/>
                  </a:cubicBezTo>
                  <a:cubicBezTo>
                    <a:pt x="2189480" y="3035300"/>
                    <a:pt x="2183130" y="2809240"/>
                    <a:pt x="2175510" y="2583180"/>
                  </a:cubicBezTo>
                  <a:cubicBezTo>
                    <a:pt x="2167890" y="2368550"/>
                    <a:pt x="2160270" y="2153920"/>
                    <a:pt x="2159000" y="1939290"/>
                  </a:cubicBezTo>
                  <a:cubicBezTo>
                    <a:pt x="2159000" y="1831340"/>
                    <a:pt x="2160270" y="1724660"/>
                    <a:pt x="2162810" y="1616710"/>
                  </a:cubicBezTo>
                  <a:cubicBezTo>
                    <a:pt x="2166620" y="1508760"/>
                    <a:pt x="2174240" y="1400810"/>
                    <a:pt x="2179320" y="1292860"/>
                  </a:cubicBezTo>
                  <a:cubicBezTo>
                    <a:pt x="2194560" y="951230"/>
                    <a:pt x="2185670" y="608330"/>
                    <a:pt x="2180590" y="266700"/>
                  </a:cubicBezTo>
                  <a:cubicBezTo>
                    <a:pt x="2176780" y="265430"/>
                    <a:pt x="2174240" y="264160"/>
                    <a:pt x="2171700" y="262890"/>
                  </a:cubicBezTo>
                  <a:cubicBezTo>
                    <a:pt x="2167890" y="260350"/>
                    <a:pt x="2164080" y="259080"/>
                    <a:pt x="2159000" y="260350"/>
                  </a:cubicBezTo>
                  <a:lnTo>
                    <a:pt x="2151380" y="260350"/>
                  </a:lnTo>
                  <a:cubicBezTo>
                    <a:pt x="2147570" y="260350"/>
                    <a:pt x="2142490" y="260350"/>
                    <a:pt x="2139950" y="265430"/>
                  </a:cubicBezTo>
                  <a:cubicBezTo>
                    <a:pt x="2139950" y="265430"/>
                    <a:pt x="2138680" y="266700"/>
                    <a:pt x="2137410" y="266700"/>
                  </a:cubicBezTo>
                  <a:lnTo>
                    <a:pt x="2132330" y="266700"/>
                  </a:lnTo>
                  <a:cubicBezTo>
                    <a:pt x="2131060" y="264160"/>
                    <a:pt x="2133600" y="259080"/>
                    <a:pt x="2127250" y="260350"/>
                  </a:cubicBezTo>
                  <a:cubicBezTo>
                    <a:pt x="2124710" y="260350"/>
                    <a:pt x="2120900" y="261620"/>
                    <a:pt x="2118360" y="261620"/>
                  </a:cubicBezTo>
                  <a:lnTo>
                    <a:pt x="2099310" y="261620"/>
                  </a:lnTo>
                  <a:cubicBezTo>
                    <a:pt x="2098040" y="259080"/>
                    <a:pt x="2096770" y="256540"/>
                    <a:pt x="2094230" y="252730"/>
                  </a:cubicBezTo>
                  <a:cubicBezTo>
                    <a:pt x="2092960" y="250190"/>
                    <a:pt x="2091690" y="248920"/>
                    <a:pt x="2087880" y="251460"/>
                  </a:cubicBezTo>
                  <a:cubicBezTo>
                    <a:pt x="2085340" y="252730"/>
                    <a:pt x="2084070" y="252730"/>
                    <a:pt x="2082800" y="250190"/>
                  </a:cubicBezTo>
                  <a:cubicBezTo>
                    <a:pt x="2078990" y="243840"/>
                    <a:pt x="2075180" y="238760"/>
                    <a:pt x="2067560" y="237490"/>
                  </a:cubicBezTo>
                  <a:cubicBezTo>
                    <a:pt x="2066290" y="237490"/>
                    <a:pt x="2065020" y="234950"/>
                    <a:pt x="2063750" y="233680"/>
                  </a:cubicBezTo>
                  <a:cubicBezTo>
                    <a:pt x="2061210" y="231140"/>
                    <a:pt x="2059940" y="228600"/>
                    <a:pt x="2056130" y="228600"/>
                  </a:cubicBezTo>
                  <a:cubicBezTo>
                    <a:pt x="2054860" y="228600"/>
                    <a:pt x="2052320" y="226060"/>
                    <a:pt x="2052320" y="224790"/>
                  </a:cubicBezTo>
                  <a:cubicBezTo>
                    <a:pt x="2051050" y="219710"/>
                    <a:pt x="2051050" y="215900"/>
                    <a:pt x="2051050" y="210820"/>
                  </a:cubicBezTo>
                  <a:cubicBezTo>
                    <a:pt x="2049780" y="205740"/>
                    <a:pt x="2047240" y="200660"/>
                    <a:pt x="2043430" y="198120"/>
                  </a:cubicBezTo>
                  <a:cubicBezTo>
                    <a:pt x="2037080" y="194310"/>
                    <a:pt x="2032000" y="189230"/>
                    <a:pt x="2025650" y="185420"/>
                  </a:cubicBezTo>
                  <a:cubicBezTo>
                    <a:pt x="2024380" y="184150"/>
                    <a:pt x="2021840" y="182880"/>
                    <a:pt x="2019300" y="182880"/>
                  </a:cubicBezTo>
                  <a:cubicBezTo>
                    <a:pt x="2015490" y="181610"/>
                    <a:pt x="2011680" y="180340"/>
                    <a:pt x="2007870" y="180340"/>
                  </a:cubicBezTo>
                  <a:cubicBezTo>
                    <a:pt x="2004060" y="180340"/>
                    <a:pt x="1998980" y="180340"/>
                    <a:pt x="1995170" y="182880"/>
                  </a:cubicBezTo>
                  <a:cubicBezTo>
                    <a:pt x="1987550" y="186690"/>
                    <a:pt x="1981200" y="181610"/>
                    <a:pt x="1974850" y="181610"/>
                  </a:cubicBezTo>
                  <a:cubicBezTo>
                    <a:pt x="1968500" y="180340"/>
                    <a:pt x="1962150" y="177800"/>
                    <a:pt x="1957070" y="176530"/>
                  </a:cubicBezTo>
                  <a:lnTo>
                    <a:pt x="1940560" y="176530"/>
                  </a:lnTo>
                  <a:cubicBezTo>
                    <a:pt x="1926590" y="179070"/>
                    <a:pt x="1915160" y="171450"/>
                    <a:pt x="1901190" y="170180"/>
                  </a:cubicBezTo>
                  <a:cubicBezTo>
                    <a:pt x="1897380" y="170180"/>
                    <a:pt x="1893570" y="166370"/>
                    <a:pt x="1889760" y="163830"/>
                  </a:cubicBezTo>
                  <a:cubicBezTo>
                    <a:pt x="1887220" y="161290"/>
                    <a:pt x="1884680" y="161290"/>
                    <a:pt x="1880870" y="162560"/>
                  </a:cubicBezTo>
                  <a:cubicBezTo>
                    <a:pt x="1875790" y="163830"/>
                    <a:pt x="1870710" y="162560"/>
                    <a:pt x="1865630" y="163830"/>
                  </a:cubicBezTo>
                  <a:cubicBezTo>
                    <a:pt x="1858010" y="166370"/>
                    <a:pt x="1851660" y="160020"/>
                    <a:pt x="1844040" y="160020"/>
                  </a:cubicBezTo>
                  <a:cubicBezTo>
                    <a:pt x="1837690" y="161290"/>
                    <a:pt x="1831340" y="161290"/>
                    <a:pt x="1824990" y="162560"/>
                  </a:cubicBezTo>
                  <a:lnTo>
                    <a:pt x="1809750" y="166370"/>
                  </a:lnTo>
                  <a:cubicBezTo>
                    <a:pt x="1799590" y="171450"/>
                    <a:pt x="1791970" y="165100"/>
                    <a:pt x="1783080" y="162560"/>
                  </a:cubicBezTo>
                  <a:cubicBezTo>
                    <a:pt x="1776730" y="161290"/>
                    <a:pt x="1772920" y="158750"/>
                    <a:pt x="1767840" y="154940"/>
                  </a:cubicBezTo>
                  <a:cubicBezTo>
                    <a:pt x="1762760" y="151130"/>
                    <a:pt x="1757680" y="154940"/>
                    <a:pt x="1753870" y="154940"/>
                  </a:cubicBezTo>
                  <a:cubicBezTo>
                    <a:pt x="1750060" y="154940"/>
                    <a:pt x="1747520" y="158750"/>
                    <a:pt x="1744980" y="160020"/>
                  </a:cubicBezTo>
                  <a:cubicBezTo>
                    <a:pt x="1741170" y="161290"/>
                    <a:pt x="1737360" y="161290"/>
                    <a:pt x="1733550" y="161290"/>
                  </a:cubicBezTo>
                  <a:cubicBezTo>
                    <a:pt x="1729740" y="161290"/>
                    <a:pt x="1724660" y="160020"/>
                    <a:pt x="1720850" y="161290"/>
                  </a:cubicBezTo>
                  <a:cubicBezTo>
                    <a:pt x="1714500" y="163830"/>
                    <a:pt x="1709420" y="167640"/>
                    <a:pt x="1704340" y="170180"/>
                  </a:cubicBezTo>
                  <a:cubicBezTo>
                    <a:pt x="1703070" y="171450"/>
                    <a:pt x="1701800" y="172720"/>
                    <a:pt x="1700530" y="172720"/>
                  </a:cubicBezTo>
                  <a:cubicBezTo>
                    <a:pt x="1691640" y="177800"/>
                    <a:pt x="1681480" y="179070"/>
                    <a:pt x="1670050" y="179070"/>
                  </a:cubicBezTo>
                  <a:cubicBezTo>
                    <a:pt x="1663700" y="179070"/>
                    <a:pt x="1657350" y="179070"/>
                    <a:pt x="1651000" y="177800"/>
                  </a:cubicBezTo>
                  <a:cubicBezTo>
                    <a:pt x="1647190" y="177800"/>
                    <a:pt x="1644650" y="173990"/>
                    <a:pt x="1642110" y="173990"/>
                  </a:cubicBezTo>
                  <a:cubicBezTo>
                    <a:pt x="1633220" y="172720"/>
                    <a:pt x="1625600" y="172720"/>
                    <a:pt x="1616710" y="172720"/>
                  </a:cubicBezTo>
                  <a:cubicBezTo>
                    <a:pt x="1615440" y="172720"/>
                    <a:pt x="1614170" y="173990"/>
                    <a:pt x="1612900" y="173990"/>
                  </a:cubicBezTo>
                  <a:cubicBezTo>
                    <a:pt x="1607820" y="176530"/>
                    <a:pt x="1602740" y="180340"/>
                    <a:pt x="1597660" y="182880"/>
                  </a:cubicBezTo>
                  <a:cubicBezTo>
                    <a:pt x="1588770" y="185420"/>
                    <a:pt x="1579880" y="187960"/>
                    <a:pt x="1570990" y="189230"/>
                  </a:cubicBezTo>
                  <a:lnTo>
                    <a:pt x="1567180" y="189230"/>
                  </a:lnTo>
                  <a:cubicBezTo>
                    <a:pt x="1559560" y="185420"/>
                    <a:pt x="1553210" y="189230"/>
                    <a:pt x="1545590" y="190500"/>
                  </a:cubicBezTo>
                  <a:cubicBezTo>
                    <a:pt x="1537970" y="193040"/>
                    <a:pt x="1530350" y="196850"/>
                    <a:pt x="1522730" y="199390"/>
                  </a:cubicBezTo>
                  <a:cubicBezTo>
                    <a:pt x="1520190" y="200660"/>
                    <a:pt x="1517650" y="199390"/>
                    <a:pt x="1515110" y="198120"/>
                  </a:cubicBezTo>
                  <a:cubicBezTo>
                    <a:pt x="1511300" y="196850"/>
                    <a:pt x="1508760" y="196850"/>
                    <a:pt x="1506220" y="199390"/>
                  </a:cubicBezTo>
                  <a:cubicBezTo>
                    <a:pt x="1504950" y="200660"/>
                    <a:pt x="1503680" y="200660"/>
                    <a:pt x="1502410" y="200660"/>
                  </a:cubicBezTo>
                  <a:cubicBezTo>
                    <a:pt x="1498600" y="201930"/>
                    <a:pt x="1494790" y="201930"/>
                    <a:pt x="1492250" y="203200"/>
                  </a:cubicBezTo>
                  <a:cubicBezTo>
                    <a:pt x="1487170" y="207010"/>
                    <a:pt x="1482090" y="205740"/>
                    <a:pt x="1477010" y="208280"/>
                  </a:cubicBezTo>
                  <a:cubicBezTo>
                    <a:pt x="1471930" y="210820"/>
                    <a:pt x="1466850" y="210820"/>
                    <a:pt x="1463040" y="214630"/>
                  </a:cubicBezTo>
                  <a:cubicBezTo>
                    <a:pt x="1461770" y="215900"/>
                    <a:pt x="1459230" y="215900"/>
                    <a:pt x="1456690" y="215900"/>
                  </a:cubicBezTo>
                  <a:cubicBezTo>
                    <a:pt x="1450340" y="217170"/>
                    <a:pt x="1445260" y="220980"/>
                    <a:pt x="1441450" y="226060"/>
                  </a:cubicBezTo>
                  <a:cubicBezTo>
                    <a:pt x="1436370" y="231140"/>
                    <a:pt x="1431290" y="234950"/>
                    <a:pt x="1426210" y="238760"/>
                  </a:cubicBezTo>
                  <a:cubicBezTo>
                    <a:pt x="1424940" y="240030"/>
                    <a:pt x="1421130" y="240030"/>
                    <a:pt x="1419860" y="240030"/>
                  </a:cubicBezTo>
                  <a:cubicBezTo>
                    <a:pt x="1414780" y="240030"/>
                    <a:pt x="1409700" y="238760"/>
                    <a:pt x="1405890" y="237490"/>
                  </a:cubicBezTo>
                  <a:cubicBezTo>
                    <a:pt x="1403350" y="237490"/>
                    <a:pt x="1402080" y="236220"/>
                    <a:pt x="1399540" y="236220"/>
                  </a:cubicBezTo>
                  <a:cubicBezTo>
                    <a:pt x="1391920" y="240030"/>
                    <a:pt x="1383030" y="237490"/>
                    <a:pt x="1375410" y="237490"/>
                  </a:cubicBezTo>
                  <a:cubicBezTo>
                    <a:pt x="1374140" y="237490"/>
                    <a:pt x="1371600" y="236220"/>
                    <a:pt x="1370330" y="234950"/>
                  </a:cubicBezTo>
                  <a:cubicBezTo>
                    <a:pt x="1365250" y="231140"/>
                    <a:pt x="1360170" y="231140"/>
                    <a:pt x="1355090" y="233680"/>
                  </a:cubicBezTo>
                  <a:cubicBezTo>
                    <a:pt x="1351280" y="234950"/>
                    <a:pt x="1347470" y="234950"/>
                    <a:pt x="1344930" y="232410"/>
                  </a:cubicBezTo>
                  <a:cubicBezTo>
                    <a:pt x="1339850" y="228600"/>
                    <a:pt x="1333500" y="226060"/>
                    <a:pt x="1327150" y="224790"/>
                  </a:cubicBezTo>
                  <a:cubicBezTo>
                    <a:pt x="1322070" y="223520"/>
                    <a:pt x="1316990" y="220980"/>
                    <a:pt x="1311910" y="218440"/>
                  </a:cubicBezTo>
                  <a:cubicBezTo>
                    <a:pt x="1309370" y="217170"/>
                    <a:pt x="1306830" y="218440"/>
                    <a:pt x="1304290" y="218440"/>
                  </a:cubicBezTo>
                  <a:cubicBezTo>
                    <a:pt x="1301750" y="218440"/>
                    <a:pt x="1300480" y="219710"/>
                    <a:pt x="1297940" y="219710"/>
                  </a:cubicBezTo>
                  <a:cubicBezTo>
                    <a:pt x="1290320" y="220980"/>
                    <a:pt x="1282700" y="223520"/>
                    <a:pt x="1276350" y="222250"/>
                  </a:cubicBezTo>
                  <a:cubicBezTo>
                    <a:pt x="1267460" y="219710"/>
                    <a:pt x="1258570" y="220980"/>
                    <a:pt x="1250950" y="215900"/>
                  </a:cubicBezTo>
                  <a:cubicBezTo>
                    <a:pt x="1247140" y="213360"/>
                    <a:pt x="1245870" y="215900"/>
                    <a:pt x="1243330" y="215900"/>
                  </a:cubicBezTo>
                  <a:cubicBezTo>
                    <a:pt x="1242060" y="215900"/>
                    <a:pt x="1240790" y="215900"/>
                    <a:pt x="1238250" y="217170"/>
                  </a:cubicBezTo>
                  <a:cubicBezTo>
                    <a:pt x="1236980" y="220980"/>
                    <a:pt x="1231900" y="223520"/>
                    <a:pt x="1225550" y="220980"/>
                  </a:cubicBezTo>
                  <a:cubicBezTo>
                    <a:pt x="1221740" y="219710"/>
                    <a:pt x="1219200" y="219710"/>
                    <a:pt x="1215390" y="220980"/>
                  </a:cubicBezTo>
                  <a:cubicBezTo>
                    <a:pt x="1211580" y="222250"/>
                    <a:pt x="1207770" y="222250"/>
                    <a:pt x="1202690" y="223520"/>
                  </a:cubicBezTo>
                  <a:lnTo>
                    <a:pt x="1201420" y="223520"/>
                  </a:lnTo>
                  <a:cubicBezTo>
                    <a:pt x="1191260" y="229870"/>
                    <a:pt x="1181100" y="224790"/>
                    <a:pt x="1169670" y="224790"/>
                  </a:cubicBezTo>
                  <a:lnTo>
                    <a:pt x="1163320" y="224790"/>
                  </a:lnTo>
                  <a:cubicBezTo>
                    <a:pt x="1155700" y="226060"/>
                    <a:pt x="1151890" y="219710"/>
                    <a:pt x="1146810" y="215900"/>
                  </a:cubicBezTo>
                  <a:cubicBezTo>
                    <a:pt x="1141730" y="212090"/>
                    <a:pt x="1136650" y="207010"/>
                    <a:pt x="1131570" y="204470"/>
                  </a:cubicBezTo>
                  <a:cubicBezTo>
                    <a:pt x="1130300" y="203200"/>
                    <a:pt x="1126490" y="204470"/>
                    <a:pt x="1123950" y="204470"/>
                  </a:cubicBezTo>
                  <a:lnTo>
                    <a:pt x="1112520" y="204470"/>
                  </a:lnTo>
                  <a:lnTo>
                    <a:pt x="1111250" y="203200"/>
                  </a:lnTo>
                  <a:cubicBezTo>
                    <a:pt x="1102360" y="205740"/>
                    <a:pt x="1097280" y="200660"/>
                    <a:pt x="1090930" y="195580"/>
                  </a:cubicBezTo>
                  <a:cubicBezTo>
                    <a:pt x="1087120" y="193040"/>
                    <a:pt x="1082040" y="190500"/>
                    <a:pt x="1078230" y="189230"/>
                  </a:cubicBezTo>
                  <a:cubicBezTo>
                    <a:pt x="1073150" y="186690"/>
                    <a:pt x="1066800" y="185420"/>
                    <a:pt x="1064260" y="179070"/>
                  </a:cubicBezTo>
                  <a:cubicBezTo>
                    <a:pt x="1062990" y="176530"/>
                    <a:pt x="1060450" y="176530"/>
                    <a:pt x="1059180" y="173990"/>
                  </a:cubicBezTo>
                  <a:cubicBezTo>
                    <a:pt x="1057910" y="171450"/>
                    <a:pt x="1056640" y="168910"/>
                    <a:pt x="1056640" y="167640"/>
                  </a:cubicBezTo>
                  <a:cubicBezTo>
                    <a:pt x="1056640" y="165100"/>
                    <a:pt x="1057910" y="162560"/>
                    <a:pt x="1059180" y="160020"/>
                  </a:cubicBezTo>
                  <a:cubicBezTo>
                    <a:pt x="1060450" y="156210"/>
                    <a:pt x="1057910" y="152400"/>
                    <a:pt x="1054100" y="149860"/>
                  </a:cubicBezTo>
                  <a:cubicBezTo>
                    <a:pt x="1052830" y="148590"/>
                    <a:pt x="1050290" y="148590"/>
                    <a:pt x="1050290" y="147320"/>
                  </a:cubicBezTo>
                  <a:cubicBezTo>
                    <a:pt x="1047750" y="139700"/>
                    <a:pt x="1041400" y="137160"/>
                    <a:pt x="1036320" y="130810"/>
                  </a:cubicBezTo>
                  <a:cubicBezTo>
                    <a:pt x="1032510" y="127000"/>
                    <a:pt x="1029970" y="121920"/>
                    <a:pt x="1027430" y="116840"/>
                  </a:cubicBezTo>
                  <a:cubicBezTo>
                    <a:pt x="1024890" y="114300"/>
                    <a:pt x="1023620" y="111760"/>
                    <a:pt x="1019810" y="109220"/>
                  </a:cubicBezTo>
                  <a:cubicBezTo>
                    <a:pt x="1010920" y="105410"/>
                    <a:pt x="1002030" y="101600"/>
                    <a:pt x="993140" y="96520"/>
                  </a:cubicBezTo>
                  <a:cubicBezTo>
                    <a:pt x="993140" y="106680"/>
                    <a:pt x="990600" y="104140"/>
                    <a:pt x="989330" y="101600"/>
                  </a:cubicBezTo>
                  <a:cubicBezTo>
                    <a:pt x="989330" y="97790"/>
                    <a:pt x="986790" y="96520"/>
                    <a:pt x="982980" y="96520"/>
                  </a:cubicBezTo>
                  <a:cubicBezTo>
                    <a:pt x="982980" y="96520"/>
                    <a:pt x="981710" y="96520"/>
                    <a:pt x="981710" y="95250"/>
                  </a:cubicBezTo>
                  <a:cubicBezTo>
                    <a:pt x="980440" y="87630"/>
                    <a:pt x="974090" y="90170"/>
                    <a:pt x="970280" y="88900"/>
                  </a:cubicBezTo>
                  <a:cubicBezTo>
                    <a:pt x="967740" y="87630"/>
                    <a:pt x="965200" y="86360"/>
                    <a:pt x="962660" y="87630"/>
                  </a:cubicBezTo>
                  <a:cubicBezTo>
                    <a:pt x="957580" y="88900"/>
                    <a:pt x="953770" y="85090"/>
                    <a:pt x="948690" y="83820"/>
                  </a:cubicBezTo>
                  <a:cubicBezTo>
                    <a:pt x="947420" y="83820"/>
                    <a:pt x="946150" y="83820"/>
                    <a:pt x="944880" y="85090"/>
                  </a:cubicBezTo>
                  <a:cubicBezTo>
                    <a:pt x="942340" y="87630"/>
                    <a:pt x="939800" y="87630"/>
                    <a:pt x="935990" y="85090"/>
                  </a:cubicBezTo>
                  <a:cubicBezTo>
                    <a:pt x="930910" y="81280"/>
                    <a:pt x="925830" y="81280"/>
                    <a:pt x="919480" y="83820"/>
                  </a:cubicBezTo>
                  <a:cubicBezTo>
                    <a:pt x="916940" y="85090"/>
                    <a:pt x="914400" y="85090"/>
                    <a:pt x="911860" y="83820"/>
                  </a:cubicBezTo>
                  <a:cubicBezTo>
                    <a:pt x="906780" y="81280"/>
                    <a:pt x="901700" y="77470"/>
                    <a:pt x="895350" y="74930"/>
                  </a:cubicBezTo>
                  <a:cubicBezTo>
                    <a:pt x="894080" y="74930"/>
                    <a:pt x="892810" y="73660"/>
                    <a:pt x="891540" y="73660"/>
                  </a:cubicBezTo>
                  <a:cubicBezTo>
                    <a:pt x="883920" y="74930"/>
                    <a:pt x="877570" y="72390"/>
                    <a:pt x="869950" y="74930"/>
                  </a:cubicBezTo>
                  <a:cubicBezTo>
                    <a:pt x="866140" y="76200"/>
                    <a:pt x="861060" y="76200"/>
                    <a:pt x="858520" y="81280"/>
                  </a:cubicBezTo>
                  <a:cubicBezTo>
                    <a:pt x="857250" y="82550"/>
                    <a:pt x="853440" y="82550"/>
                    <a:pt x="850900" y="83820"/>
                  </a:cubicBezTo>
                  <a:cubicBezTo>
                    <a:pt x="844550" y="85090"/>
                    <a:pt x="838200" y="86360"/>
                    <a:pt x="831850" y="83820"/>
                  </a:cubicBezTo>
                  <a:cubicBezTo>
                    <a:pt x="826770" y="81280"/>
                    <a:pt x="820420" y="82550"/>
                    <a:pt x="815340" y="81280"/>
                  </a:cubicBezTo>
                  <a:cubicBezTo>
                    <a:pt x="811530" y="80010"/>
                    <a:pt x="808990" y="77470"/>
                    <a:pt x="806450" y="76200"/>
                  </a:cubicBezTo>
                  <a:cubicBezTo>
                    <a:pt x="805180" y="74930"/>
                    <a:pt x="803910" y="73660"/>
                    <a:pt x="802640" y="73660"/>
                  </a:cubicBezTo>
                  <a:cubicBezTo>
                    <a:pt x="795020" y="71120"/>
                    <a:pt x="788670" y="66040"/>
                    <a:pt x="784860" y="59690"/>
                  </a:cubicBezTo>
                  <a:cubicBezTo>
                    <a:pt x="782320" y="55880"/>
                    <a:pt x="778510" y="52070"/>
                    <a:pt x="775970" y="48260"/>
                  </a:cubicBezTo>
                  <a:cubicBezTo>
                    <a:pt x="767080" y="45720"/>
                    <a:pt x="768350" y="35560"/>
                    <a:pt x="763270" y="30480"/>
                  </a:cubicBezTo>
                  <a:cubicBezTo>
                    <a:pt x="759460" y="25400"/>
                    <a:pt x="755650" y="22860"/>
                    <a:pt x="749300" y="21590"/>
                  </a:cubicBezTo>
                  <a:lnTo>
                    <a:pt x="748030" y="21590"/>
                  </a:lnTo>
                  <a:cubicBezTo>
                    <a:pt x="741680" y="16510"/>
                    <a:pt x="735330" y="20320"/>
                    <a:pt x="727710" y="20320"/>
                  </a:cubicBezTo>
                  <a:cubicBezTo>
                    <a:pt x="725170" y="20320"/>
                    <a:pt x="721360" y="17780"/>
                    <a:pt x="718820" y="16510"/>
                  </a:cubicBezTo>
                  <a:cubicBezTo>
                    <a:pt x="717550" y="13970"/>
                    <a:pt x="716280" y="12700"/>
                    <a:pt x="715010" y="12700"/>
                  </a:cubicBezTo>
                  <a:cubicBezTo>
                    <a:pt x="707390" y="11430"/>
                    <a:pt x="701040" y="6350"/>
                    <a:pt x="694690" y="0"/>
                  </a:cubicBezTo>
                  <a:cubicBezTo>
                    <a:pt x="692150" y="1270"/>
                    <a:pt x="689610" y="2540"/>
                    <a:pt x="687070" y="2540"/>
                  </a:cubicBezTo>
                  <a:cubicBezTo>
                    <a:pt x="684530" y="3810"/>
                    <a:pt x="680720" y="3810"/>
                    <a:pt x="676910" y="3810"/>
                  </a:cubicBezTo>
                  <a:cubicBezTo>
                    <a:pt x="671830" y="2540"/>
                    <a:pt x="666750" y="3810"/>
                    <a:pt x="661670" y="7620"/>
                  </a:cubicBezTo>
                  <a:cubicBezTo>
                    <a:pt x="659130" y="8890"/>
                    <a:pt x="657860" y="10160"/>
                    <a:pt x="655320" y="11430"/>
                  </a:cubicBezTo>
                  <a:cubicBezTo>
                    <a:pt x="652780" y="12700"/>
                    <a:pt x="651510" y="15240"/>
                    <a:pt x="648970" y="16510"/>
                  </a:cubicBezTo>
                  <a:cubicBezTo>
                    <a:pt x="647700" y="17780"/>
                    <a:pt x="645160" y="17780"/>
                    <a:pt x="643890" y="19050"/>
                  </a:cubicBezTo>
                  <a:lnTo>
                    <a:pt x="636270" y="22860"/>
                  </a:lnTo>
                  <a:cubicBezTo>
                    <a:pt x="636270" y="22860"/>
                    <a:pt x="635000" y="24130"/>
                    <a:pt x="635000" y="22860"/>
                  </a:cubicBezTo>
                  <a:cubicBezTo>
                    <a:pt x="629920" y="20320"/>
                    <a:pt x="626110" y="25400"/>
                    <a:pt x="622300" y="27940"/>
                  </a:cubicBezTo>
                  <a:cubicBezTo>
                    <a:pt x="618490" y="30480"/>
                    <a:pt x="613410" y="30480"/>
                    <a:pt x="609600" y="33020"/>
                  </a:cubicBezTo>
                  <a:lnTo>
                    <a:pt x="608330" y="33020"/>
                  </a:lnTo>
                  <a:cubicBezTo>
                    <a:pt x="601980" y="34290"/>
                    <a:pt x="595630" y="36830"/>
                    <a:pt x="589280" y="38100"/>
                  </a:cubicBezTo>
                  <a:cubicBezTo>
                    <a:pt x="586740" y="38100"/>
                    <a:pt x="585470" y="39370"/>
                    <a:pt x="582930" y="40640"/>
                  </a:cubicBezTo>
                  <a:cubicBezTo>
                    <a:pt x="579120" y="41910"/>
                    <a:pt x="575310" y="44450"/>
                    <a:pt x="571500" y="45720"/>
                  </a:cubicBezTo>
                  <a:cubicBezTo>
                    <a:pt x="568960" y="46990"/>
                    <a:pt x="565150" y="48260"/>
                    <a:pt x="562610" y="49530"/>
                  </a:cubicBezTo>
                  <a:lnTo>
                    <a:pt x="558800" y="49530"/>
                  </a:lnTo>
                  <a:cubicBezTo>
                    <a:pt x="558800" y="49530"/>
                    <a:pt x="556260" y="49530"/>
                    <a:pt x="554990" y="52070"/>
                  </a:cubicBezTo>
                  <a:cubicBezTo>
                    <a:pt x="549910" y="49530"/>
                    <a:pt x="543560" y="48260"/>
                    <a:pt x="538480" y="45720"/>
                  </a:cubicBezTo>
                  <a:cubicBezTo>
                    <a:pt x="534670" y="44450"/>
                    <a:pt x="525780" y="46990"/>
                    <a:pt x="523240" y="50800"/>
                  </a:cubicBezTo>
                  <a:cubicBezTo>
                    <a:pt x="521970" y="52070"/>
                    <a:pt x="520700" y="53340"/>
                    <a:pt x="519430" y="53340"/>
                  </a:cubicBezTo>
                  <a:cubicBezTo>
                    <a:pt x="518160" y="53340"/>
                    <a:pt x="515620" y="52070"/>
                    <a:pt x="514350" y="52070"/>
                  </a:cubicBezTo>
                  <a:cubicBezTo>
                    <a:pt x="513080" y="52070"/>
                    <a:pt x="511810" y="53340"/>
                    <a:pt x="509270" y="53340"/>
                  </a:cubicBezTo>
                  <a:cubicBezTo>
                    <a:pt x="509270" y="54610"/>
                    <a:pt x="510540" y="55880"/>
                    <a:pt x="510540" y="57150"/>
                  </a:cubicBezTo>
                  <a:cubicBezTo>
                    <a:pt x="506730" y="58420"/>
                    <a:pt x="500380" y="68580"/>
                    <a:pt x="500380" y="73660"/>
                  </a:cubicBezTo>
                  <a:cubicBezTo>
                    <a:pt x="494030" y="76200"/>
                    <a:pt x="486410" y="77470"/>
                    <a:pt x="483870" y="85090"/>
                  </a:cubicBezTo>
                  <a:cubicBezTo>
                    <a:pt x="483870" y="86360"/>
                    <a:pt x="482600" y="86360"/>
                    <a:pt x="482600" y="87630"/>
                  </a:cubicBezTo>
                  <a:cubicBezTo>
                    <a:pt x="474980" y="88900"/>
                    <a:pt x="473710" y="96520"/>
                    <a:pt x="469900" y="102870"/>
                  </a:cubicBezTo>
                  <a:lnTo>
                    <a:pt x="469900" y="105410"/>
                  </a:lnTo>
                  <a:cubicBezTo>
                    <a:pt x="468630" y="105410"/>
                    <a:pt x="467360" y="106680"/>
                    <a:pt x="466090" y="106680"/>
                  </a:cubicBezTo>
                  <a:cubicBezTo>
                    <a:pt x="461010" y="109220"/>
                    <a:pt x="458470" y="113030"/>
                    <a:pt x="457200" y="119380"/>
                  </a:cubicBezTo>
                  <a:cubicBezTo>
                    <a:pt x="455930" y="125730"/>
                    <a:pt x="455930" y="130810"/>
                    <a:pt x="454660" y="137160"/>
                  </a:cubicBezTo>
                  <a:cubicBezTo>
                    <a:pt x="452120" y="135890"/>
                    <a:pt x="448310" y="138430"/>
                    <a:pt x="447040" y="134620"/>
                  </a:cubicBezTo>
                  <a:lnTo>
                    <a:pt x="444500" y="134620"/>
                  </a:lnTo>
                  <a:cubicBezTo>
                    <a:pt x="440690" y="139700"/>
                    <a:pt x="436880" y="144780"/>
                    <a:pt x="433070" y="148590"/>
                  </a:cubicBezTo>
                  <a:cubicBezTo>
                    <a:pt x="429260" y="151130"/>
                    <a:pt x="425450" y="152400"/>
                    <a:pt x="420370" y="154940"/>
                  </a:cubicBezTo>
                  <a:lnTo>
                    <a:pt x="420370" y="157480"/>
                  </a:lnTo>
                  <a:cubicBezTo>
                    <a:pt x="415290" y="156210"/>
                    <a:pt x="411480" y="154940"/>
                    <a:pt x="407670" y="152400"/>
                  </a:cubicBezTo>
                  <a:cubicBezTo>
                    <a:pt x="406400" y="152400"/>
                    <a:pt x="405130" y="151130"/>
                    <a:pt x="405130" y="151130"/>
                  </a:cubicBezTo>
                  <a:cubicBezTo>
                    <a:pt x="403860" y="151130"/>
                    <a:pt x="403860" y="149860"/>
                    <a:pt x="403860" y="149860"/>
                  </a:cubicBezTo>
                  <a:cubicBezTo>
                    <a:pt x="402590" y="149860"/>
                    <a:pt x="402590" y="151130"/>
                    <a:pt x="402590" y="152400"/>
                  </a:cubicBezTo>
                  <a:cubicBezTo>
                    <a:pt x="402590" y="157480"/>
                    <a:pt x="400050" y="156210"/>
                    <a:pt x="397510" y="154940"/>
                  </a:cubicBezTo>
                  <a:cubicBezTo>
                    <a:pt x="394970" y="153670"/>
                    <a:pt x="392430" y="153670"/>
                    <a:pt x="391160" y="157480"/>
                  </a:cubicBezTo>
                  <a:cubicBezTo>
                    <a:pt x="391160" y="158750"/>
                    <a:pt x="389890" y="160020"/>
                    <a:pt x="388620" y="160020"/>
                  </a:cubicBezTo>
                  <a:cubicBezTo>
                    <a:pt x="384810" y="161290"/>
                    <a:pt x="381000" y="162560"/>
                    <a:pt x="379730" y="166370"/>
                  </a:cubicBezTo>
                  <a:cubicBezTo>
                    <a:pt x="378460" y="168910"/>
                    <a:pt x="377190" y="170180"/>
                    <a:pt x="374650" y="172720"/>
                  </a:cubicBezTo>
                  <a:lnTo>
                    <a:pt x="355600" y="172720"/>
                  </a:lnTo>
                  <a:cubicBezTo>
                    <a:pt x="353060" y="172720"/>
                    <a:pt x="350520" y="172720"/>
                    <a:pt x="347980" y="173990"/>
                  </a:cubicBezTo>
                  <a:cubicBezTo>
                    <a:pt x="345440" y="173990"/>
                    <a:pt x="342900" y="175260"/>
                    <a:pt x="339090" y="176530"/>
                  </a:cubicBezTo>
                  <a:cubicBezTo>
                    <a:pt x="336550" y="177800"/>
                    <a:pt x="332740" y="180340"/>
                    <a:pt x="330200" y="181610"/>
                  </a:cubicBezTo>
                  <a:cubicBezTo>
                    <a:pt x="328930" y="182880"/>
                    <a:pt x="327660" y="182880"/>
                    <a:pt x="326390" y="182880"/>
                  </a:cubicBezTo>
                  <a:cubicBezTo>
                    <a:pt x="320040" y="182880"/>
                    <a:pt x="316230" y="186690"/>
                    <a:pt x="312420" y="190500"/>
                  </a:cubicBezTo>
                  <a:cubicBezTo>
                    <a:pt x="308610" y="193040"/>
                    <a:pt x="306070" y="196850"/>
                    <a:pt x="302260" y="199390"/>
                  </a:cubicBezTo>
                  <a:cubicBezTo>
                    <a:pt x="299720" y="200660"/>
                    <a:pt x="297180" y="201930"/>
                    <a:pt x="295910" y="203200"/>
                  </a:cubicBezTo>
                  <a:cubicBezTo>
                    <a:pt x="293370" y="204470"/>
                    <a:pt x="292100" y="207010"/>
                    <a:pt x="289560" y="207010"/>
                  </a:cubicBezTo>
                  <a:cubicBezTo>
                    <a:pt x="287020" y="208280"/>
                    <a:pt x="283210" y="208280"/>
                    <a:pt x="280670" y="207010"/>
                  </a:cubicBezTo>
                  <a:cubicBezTo>
                    <a:pt x="276860" y="204470"/>
                    <a:pt x="273050" y="207010"/>
                    <a:pt x="270510" y="208280"/>
                  </a:cubicBezTo>
                  <a:cubicBezTo>
                    <a:pt x="266700" y="209550"/>
                    <a:pt x="264160" y="212090"/>
                    <a:pt x="261620" y="213360"/>
                  </a:cubicBezTo>
                  <a:cubicBezTo>
                    <a:pt x="262890" y="214630"/>
                    <a:pt x="262890" y="215900"/>
                    <a:pt x="264160" y="217170"/>
                  </a:cubicBezTo>
                  <a:lnTo>
                    <a:pt x="260350" y="217170"/>
                  </a:lnTo>
                  <a:cubicBezTo>
                    <a:pt x="260350" y="218440"/>
                    <a:pt x="259080" y="219710"/>
                    <a:pt x="259080" y="220980"/>
                  </a:cubicBezTo>
                  <a:cubicBezTo>
                    <a:pt x="257810" y="220980"/>
                    <a:pt x="256540" y="219710"/>
                    <a:pt x="256540" y="219710"/>
                  </a:cubicBezTo>
                  <a:cubicBezTo>
                    <a:pt x="252730" y="222250"/>
                    <a:pt x="248920" y="224790"/>
                    <a:pt x="245110" y="226060"/>
                  </a:cubicBezTo>
                  <a:cubicBezTo>
                    <a:pt x="243840" y="226060"/>
                    <a:pt x="242570" y="227330"/>
                    <a:pt x="242570" y="227330"/>
                  </a:cubicBezTo>
                  <a:cubicBezTo>
                    <a:pt x="237490" y="226060"/>
                    <a:pt x="231140" y="227330"/>
                    <a:pt x="227330" y="223520"/>
                  </a:cubicBezTo>
                  <a:cubicBezTo>
                    <a:pt x="224790" y="220980"/>
                    <a:pt x="220980" y="219710"/>
                    <a:pt x="218440" y="217170"/>
                  </a:cubicBezTo>
                  <a:cubicBezTo>
                    <a:pt x="214630" y="214630"/>
                    <a:pt x="209550" y="215900"/>
                    <a:pt x="205740" y="222250"/>
                  </a:cubicBezTo>
                  <a:lnTo>
                    <a:pt x="187960" y="204470"/>
                  </a:lnTo>
                  <a:cubicBezTo>
                    <a:pt x="186690" y="205740"/>
                    <a:pt x="184150" y="207010"/>
                    <a:pt x="182880" y="208280"/>
                  </a:cubicBezTo>
                  <a:cubicBezTo>
                    <a:pt x="181610" y="208280"/>
                    <a:pt x="181610" y="209550"/>
                    <a:pt x="180340" y="209550"/>
                  </a:cubicBezTo>
                  <a:cubicBezTo>
                    <a:pt x="175260" y="210820"/>
                    <a:pt x="170180" y="212090"/>
                    <a:pt x="163830" y="213360"/>
                  </a:cubicBezTo>
                  <a:cubicBezTo>
                    <a:pt x="160020" y="214630"/>
                    <a:pt x="157480" y="215900"/>
                    <a:pt x="157480" y="220980"/>
                  </a:cubicBezTo>
                  <a:cubicBezTo>
                    <a:pt x="152400" y="223520"/>
                    <a:pt x="147320" y="222250"/>
                    <a:pt x="143510" y="227330"/>
                  </a:cubicBezTo>
                  <a:lnTo>
                    <a:pt x="139700" y="227330"/>
                  </a:lnTo>
                  <a:cubicBezTo>
                    <a:pt x="132080" y="223520"/>
                    <a:pt x="125730" y="224790"/>
                    <a:pt x="120650" y="231140"/>
                  </a:cubicBezTo>
                  <a:cubicBezTo>
                    <a:pt x="119380" y="232410"/>
                    <a:pt x="118110" y="232410"/>
                    <a:pt x="115570" y="232410"/>
                  </a:cubicBezTo>
                  <a:cubicBezTo>
                    <a:pt x="109220" y="231140"/>
                    <a:pt x="104140" y="234950"/>
                    <a:pt x="99060" y="238760"/>
                  </a:cubicBezTo>
                  <a:cubicBezTo>
                    <a:pt x="96520" y="241300"/>
                    <a:pt x="93980" y="242570"/>
                    <a:pt x="90170" y="242570"/>
                  </a:cubicBezTo>
                  <a:cubicBezTo>
                    <a:pt x="83820" y="243840"/>
                    <a:pt x="78740" y="243840"/>
                    <a:pt x="72390" y="243840"/>
                  </a:cubicBezTo>
                  <a:cubicBezTo>
                    <a:pt x="72390" y="243840"/>
                    <a:pt x="71120" y="243840"/>
                    <a:pt x="71120" y="245110"/>
                  </a:cubicBezTo>
                  <a:cubicBezTo>
                    <a:pt x="66040" y="251460"/>
                    <a:pt x="59690" y="251460"/>
                    <a:pt x="52070" y="251460"/>
                  </a:cubicBezTo>
                  <a:cubicBezTo>
                    <a:pt x="44450" y="251460"/>
                    <a:pt x="36830" y="252730"/>
                    <a:pt x="30480" y="259080"/>
                  </a:cubicBezTo>
                  <a:cubicBezTo>
                    <a:pt x="26670" y="262890"/>
                    <a:pt x="21590" y="265430"/>
                    <a:pt x="16510" y="269240"/>
                  </a:cubicBezTo>
                  <a:cubicBezTo>
                    <a:pt x="15240" y="269240"/>
                    <a:pt x="13970" y="270510"/>
                    <a:pt x="13970" y="270510"/>
                  </a:cubicBezTo>
                  <a:cubicBezTo>
                    <a:pt x="10160" y="270510"/>
                    <a:pt x="5080" y="269240"/>
                    <a:pt x="1270" y="269240"/>
                  </a:cubicBezTo>
                  <a:cubicBezTo>
                    <a:pt x="0" y="284480"/>
                    <a:pt x="2540" y="300990"/>
                    <a:pt x="3810" y="317500"/>
                  </a:cubicBezTo>
                  <a:close/>
                </a:path>
              </a:pathLst>
            </a:custGeom>
            <a:blipFill>
              <a:blip r:embed="rId9"/>
              <a:stretch>
                <a:fillRect l="-1585" t="0" r="-1585" b="0"/>
              </a:stretch>
            </a:blipFill>
          </p:spPr>
        </p:sp>
      </p:grpSp>
      <p:sp>
        <p:nvSpPr>
          <p:cNvPr name="Freeform 10" id="10"/>
          <p:cNvSpPr/>
          <p:nvPr/>
        </p:nvSpPr>
        <p:spPr>
          <a:xfrm flipH="false" flipV="false" rot="0">
            <a:off x="2563860" y="3624736"/>
            <a:ext cx="6973521" cy="5169414"/>
          </a:xfrm>
          <a:custGeom>
            <a:avLst/>
            <a:gdLst/>
            <a:ahLst/>
            <a:cxnLst/>
            <a:rect r="r" b="b" t="t" l="l"/>
            <a:pathLst>
              <a:path h="5169414" w="6973521">
                <a:moveTo>
                  <a:pt x="0" y="0"/>
                </a:moveTo>
                <a:lnTo>
                  <a:pt x="6973521" y="0"/>
                </a:lnTo>
                <a:lnTo>
                  <a:pt x="6973521" y="5169414"/>
                </a:lnTo>
                <a:lnTo>
                  <a:pt x="0" y="5169414"/>
                </a:lnTo>
                <a:lnTo>
                  <a:pt x="0" y="0"/>
                </a:lnTo>
                <a:close/>
              </a:path>
            </a:pathLst>
          </a:custGeom>
          <a:blipFill>
            <a:blip r:embed="rId10"/>
            <a:stretch>
              <a:fillRect l="-46732" t="-25576" r="-91905" b="-36188"/>
            </a:stretch>
          </a:blipFill>
        </p:spPr>
      </p:sp>
      <p:sp>
        <p:nvSpPr>
          <p:cNvPr name="Freeform 11" id="11"/>
          <p:cNvSpPr/>
          <p:nvPr/>
        </p:nvSpPr>
        <p:spPr>
          <a:xfrm flipH="false" flipV="false" rot="0">
            <a:off x="2000960" y="3361150"/>
            <a:ext cx="7933755" cy="5870979"/>
          </a:xfrm>
          <a:custGeom>
            <a:avLst/>
            <a:gdLst/>
            <a:ahLst/>
            <a:cxnLst/>
            <a:rect r="r" b="b" t="t" l="l"/>
            <a:pathLst>
              <a:path h="5870979" w="7933755">
                <a:moveTo>
                  <a:pt x="0" y="0"/>
                </a:moveTo>
                <a:lnTo>
                  <a:pt x="7933756" y="0"/>
                </a:lnTo>
                <a:lnTo>
                  <a:pt x="7933756" y="5870979"/>
                </a:lnTo>
                <a:lnTo>
                  <a:pt x="0" y="5870979"/>
                </a:lnTo>
                <a:lnTo>
                  <a:pt x="0" y="0"/>
                </a:lnTo>
                <a:close/>
              </a:path>
            </a:pathLst>
          </a:custGeom>
          <a:blipFill>
            <a:blip r:embed="rId11"/>
            <a:stretch>
              <a:fillRect l="0" t="0" r="0" b="0"/>
            </a:stretch>
          </a:blipFill>
        </p:spPr>
      </p:sp>
      <p:sp>
        <p:nvSpPr>
          <p:cNvPr name="Freeform 12" id="12"/>
          <p:cNvSpPr/>
          <p:nvPr/>
        </p:nvSpPr>
        <p:spPr>
          <a:xfrm flipH="false" flipV="false" rot="0">
            <a:off x="9005647" y="6435769"/>
            <a:ext cx="1858137" cy="3162787"/>
          </a:xfrm>
          <a:custGeom>
            <a:avLst/>
            <a:gdLst/>
            <a:ahLst/>
            <a:cxnLst/>
            <a:rect r="r" b="b" t="t" l="l"/>
            <a:pathLst>
              <a:path h="3162787" w="1858137">
                <a:moveTo>
                  <a:pt x="0" y="0"/>
                </a:moveTo>
                <a:lnTo>
                  <a:pt x="1858138" y="0"/>
                </a:lnTo>
                <a:lnTo>
                  <a:pt x="1858138" y="3162787"/>
                </a:lnTo>
                <a:lnTo>
                  <a:pt x="0" y="3162787"/>
                </a:lnTo>
                <a:lnTo>
                  <a:pt x="0" y="0"/>
                </a:lnTo>
                <a:close/>
              </a:path>
            </a:pathLst>
          </a:custGeom>
          <a:blipFill>
            <a:blip r:embed="rId12"/>
            <a:stretch>
              <a:fillRect l="0" t="0" r="0" b="0"/>
            </a:stretch>
          </a:blipFill>
        </p:spPr>
      </p:sp>
      <p:sp>
        <p:nvSpPr>
          <p:cNvPr name="Freeform 13" id="13"/>
          <p:cNvSpPr/>
          <p:nvPr/>
        </p:nvSpPr>
        <p:spPr>
          <a:xfrm flipH="false" flipV="false" rot="-1181603">
            <a:off x="10935201" y="1427985"/>
            <a:ext cx="2519198" cy="861108"/>
          </a:xfrm>
          <a:custGeom>
            <a:avLst/>
            <a:gdLst/>
            <a:ahLst/>
            <a:cxnLst/>
            <a:rect r="r" b="b" t="t" l="l"/>
            <a:pathLst>
              <a:path h="861108" w="2519198">
                <a:moveTo>
                  <a:pt x="0" y="0"/>
                </a:moveTo>
                <a:lnTo>
                  <a:pt x="2519198" y="0"/>
                </a:lnTo>
                <a:lnTo>
                  <a:pt x="2519198" y="861108"/>
                </a:lnTo>
                <a:lnTo>
                  <a:pt x="0" y="861108"/>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4" id="14"/>
          <p:cNvSpPr/>
          <p:nvPr/>
        </p:nvSpPr>
        <p:spPr>
          <a:xfrm flipH="false" flipV="false" rot="0">
            <a:off x="15390028" y="4517300"/>
            <a:ext cx="1314259" cy="4714829"/>
          </a:xfrm>
          <a:custGeom>
            <a:avLst/>
            <a:gdLst/>
            <a:ahLst/>
            <a:cxnLst/>
            <a:rect r="r" b="b" t="t" l="l"/>
            <a:pathLst>
              <a:path h="4714829" w="1314259">
                <a:moveTo>
                  <a:pt x="0" y="0"/>
                </a:moveTo>
                <a:lnTo>
                  <a:pt x="1314259" y="0"/>
                </a:lnTo>
                <a:lnTo>
                  <a:pt x="1314259" y="4714829"/>
                </a:lnTo>
                <a:lnTo>
                  <a:pt x="0" y="4714829"/>
                </a:lnTo>
                <a:lnTo>
                  <a:pt x="0" y="0"/>
                </a:lnTo>
                <a:close/>
              </a:path>
            </a:pathLst>
          </a:custGeom>
          <a:blipFill>
            <a:blip r:embed="rId15"/>
            <a:stretch>
              <a:fillRect l="0" t="0" r="0" b="0"/>
            </a:stretch>
          </a:blipFill>
        </p:spPr>
      </p:sp>
      <p:sp>
        <p:nvSpPr>
          <p:cNvPr name="TextBox 15" id="15"/>
          <p:cNvSpPr txBox="true"/>
          <p:nvPr/>
        </p:nvSpPr>
        <p:spPr>
          <a:xfrm rot="0">
            <a:off x="3123761" y="1347574"/>
            <a:ext cx="5688155" cy="1669075"/>
          </a:xfrm>
          <a:prstGeom prst="rect">
            <a:avLst/>
          </a:prstGeom>
        </p:spPr>
        <p:txBody>
          <a:bodyPr anchor="t" rtlCol="false" tIns="0" lIns="0" bIns="0" rIns="0">
            <a:spAutoFit/>
          </a:bodyPr>
          <a:lstStyle/>
          <a:p>
            <a:pPr algn="ctr">
              <a:lnSpc>
                <a:spcPts val="12962"/>
              </a:lnSpc>
            </a:pPr>
            <a:r>
              <a:rPr lang="en-US" sz="9259">
                <a:solidFill>
                  <a:srgbClr val="C3545B"/>
                </a:solidFill>
                <a:latin typeface="Brasika"/>
                <a:ea typeface="Brasika"/>
                <a:cs typeface="Brasika"/>
                <a:sym typeface="Brasika"/>
              </a:rPr>
              <a:t>Tujuan</a:t>
            </a:r>
          </a:p>
        </p:txBody>
      </p:sp>
      <p:sp>
        <p:nvSpPr>
          <p:cNvPr name="Freeform 16" id="16"/>
          <p:cNvSpPr/>
          <p:nvPr/>
        </p:nvSpPr>
        <p:spPr>
          <a:xfrm flipH="false" flipV="false" rot="0">
            <a:off x="16937810" y="-255806"/>
            <a:ext cx="4292448" cy="10798612"/>
          </a:xfrm>
          <a:custGeom>
            <a:avLst/>
            <a:gdLst/>
            <a:ahLst/>
            <a:cxnLst/>
            <a:rect r="r" b="b" t="t" l="l"/>
            <a:pathLst>
              <a:path h="10798612" w="4292448">
                <a:moveTo>
                  <a:pt x="0" y="0"/>
                </a:moveTo>
                <a:lnTo>
                  <a:pt x="4292448" y="0"/>
                </a:lnTo>
                <a:lnTo>
                  <a:pt x="4292448" y="10798612"/>
                </a:lnTo>
                <a:lnTo>
                  <a:pt x="0" y="10798612"/>
                </a:lnTo>
                <a:lnTo>
                  <a:pt x="0" y="0"/>
                </a:lnTo>
                <a:close/>
              </a:path>
            </a:pathLst>
          </a:custGeom>
          <a:blipFill>
            <a:blip r:embed="rId16"/>
            <a:stretch>
              <a:fillRect l="0" t="0" r="0" b="0"/>
            </a:stretch>
          </a:blipFill>
        </p:spPr>
      </p:sp>
      <p:sp>
        <p:nvSpPr>
          <p:cNvPr name="Freeform 17" id="17"/>
          <p:cNvSpPr/>
          <p:nvPr/>
        </p:nvSpPr>
        <p:spPr>
          <a:xfrm flipH="false" flipV="false" rot="455011">
            <a:off x="470265" y="6771289"/>
            <a:ext cx="1116871" cy="1283759"/>
          </a:xfrm>
          <a:custGeom>
            <a:avLst/>
            <a:gdLst/>
            <a:ahLst/>
            <a:cxnLst/>
            <a:rect r="r" b="b" t="t" l="l"/>
            <a:pathLst>
              <a:path h="1283759" w="1116871">
                <a:moveTo>
                  <a:pt x="0" y="0"/>
                </a:moveTo>
                <a:lnTo>
                  <a:pt x="1116870" y="0"/>
                </a:lnTo>
                <a:lnTo>
                  <a:pt x="1116870" y="1283760"/>
                </a:lnTo>
                <a:lnTo>
                  <a:pt x="0" y="1283760"/>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Freeform 18" id="18"/>
          <p:cNvSpPr/>
          <p:nvPr/>
        </p:nvSpPr>
        <p:spPr>
          <a:xfrm flipH="false" flipV="false" rot="-1144350">
            <a:off x="9323089" y="1175941"/>
            <a:ext cx="1116871" cy="1283759"/>
          </a:xfrm>
          <a:custGeom>
            <a:avLst/>
            <a:gdLst/>
            <a:ahLst/>
            <a:cxnLst/>
            <a:rect r="r" b="b" t="t" l="l"/>
            <a:pathLst>
              <a:path h="1283759" w="1116871">
                <a:moveTo>
                  <a:pt x="0" y="0"/>
                </a:moveTo>
                <a:lnTo>
                  <a:pt x="1116870" y="0"/>
                </a:lnTo>
                <a:lnTo>
                  <a:pt x="1116870" y="1283760"/>
                </a:lnTo>
                <a:lnTo>
                  <a:pt x="0" y="1283760"/>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Freeform 19" id="19"/>
          <p:cNvSpPr/>
          <p:nvPr/>
        </p:nvSpPr>
        <p:spPr>
          <a:xfrm flipH="false" flipV="true" rot="0">
            <a:off x="-2016396" y="-3947053"/>
            <a:ext cx="7555720" cy="7423495"/>
          </a:xfrm>
          <a:custGeom>
            <a:avLst/>
            <a:gdLst/>
            <a:ahLst/>
            <a:cxnLst/>
            <a:rect r="r" b="b" t="t" l="l"/>
            <a:pathLst>
              <a:path h="7423495" w="7555720">
                <a:moveTo>
                  <a:pt x="0" y="7423496"/>
                </a:moveTo>
                <a:lnTo>
                  <a:pt x="7555721" y="7423496"/>
                </a:lnTo>
                <a:lnTo>
                  <a:pt x="7555721" y="0"/>
                </a:lnTo>
                <a:lnTo>
                  <a:pt x="0" y="0"/>
                </a:lnTo>
                <a:lnTo>
                  <a:pt x="0" y="7423496"/>
                </a:lnTo>
                <a:close/>
              </a:path>
            </a:pathLst>
          </a:custGeom>
          <a:blipFill>
            <a:blip r:embed="rId19"/>
            <a:stretch>
              <a:fillRect l="0" t="0" r="0" b="0"/>
            </a:stretch>
          </a:blipFill>
        </p:spPr>
      </p:sp>
      <p:sp>
        <p:nvSpPr>
          <p:cNvPr name="TextBox 20" id="20"/>
          <p:cNvSpPr txBox="true"/>
          <p:nvPr/>
        </p:nvSpPr>
        <p:spPr>
          <a:xfrm rot="0">
            <a:off x="2480991" y="3969189"/>
            <a:ext cx="6663009" cy="4904426"/>
          </a:xfrm>
          <a:prstGeom prst="rect">
            <a:avLst/>
          </a:prstGeom>
        </p:spPr>
        <p:txBody>
          <a:bodyPr anchor="t" rtlCol="false" tIns="0" lIns="0" bIns="0" rIns="0">
            <a:spAutoFit/>
          </a:bodyPr>
          <a:lstStyle/>
          <a:p>
            <a:pPr algn="ctr">
              <a:lnSpc>
                <a:spcPts val="3842"/>
              </a:lnSpc>
            </a:pPr>
            <a:r>
              <a:rPr lang="en-US" sz="3001">
                <a:solidFill>
                  <a:srgbClr val="7A587B"/>
                </a:solidFill>
                <a:latin typeface="Jua"/>
                <a:ea typeface="Jua"/>
                <a:cs typeface="Jua"/>
                <a:sym typeface="Jua"/>
              </a:rPr>
              <a:t>1. Mencatat kehadiran secara </a:t>
            </a:r>
          </a:p>
          <a:p>
            <a:pPr algn="ctr">
              <a:lnSpc>
                <a:spcPts val="3842"/>
              </a:lnSpc>
            </a:pPr>
            <a:r>
              <a:rPr lang="en-US" sz="3001">
                <a:solidFill>
                  <a:srgbClr val="7A587B"/>
                </a:solidFill>
                <a:latin typeface="Jua"/>
                <a:ea typeface="Jua"/>
                <a:cs typeface="Jua"/>
                <a:sym typeface="Jua"/>
              </a:rPr>
              <a:t>cepat dan akurat.</a:t>
            </a:r>
          </a:p>
          <a:p>
            <a:pPr algn="ctr">
              <a:lnSpc>
                <a:spcPts val="3842"/>
              </a:lnSpc>
            </a:pPr>
            <a:r>
              <a:rPr lang="en-US" sz="3001">
                <a:solidFill>
                  <a:srgbClr val="7A587B"/>
                </a:solidFill>
                <a:latin typeface="Jua"/>
                <a:ea typeface="Jua"/>
                <a:cs typeface="Jua"/>
                <a:sym typeface="Jua"/>
              </a:rPr>
              <a:t>2. Menyediakan data real-time dan mudah diakses.</a:t>
            </a:r>
          </a:p>
          <a:p>
            <a:pPr algn="ctr">
              <a:lnSpc>
                <a:spcPts val="3842"/>
              </a:lnSpc>
            </a:pPr>
            <a:r>
              <a:rPr lang="en-US" sz="3001">
                <a:solidFill>
                  <a:srgbClr val="7A587B"/>
                </a:solidFill>
                <a:latin typeface="Jua"/>
                <a:ea typeface="Jua"/>
                <a:cs typeface="Jua"/>
                <a:sym typeface="Jua"/>
              </a:rPr>
              <a:t>3. Mempermudah pembuatan laporan kehadiran.</a:t>
            </a:r>
          </a:p>
          <a:p>
            <a:pPr algn="ctr">
              <a:lnSpc>
                <a:spcPts val="3842"/>
              </a:lnSpc>
            </a:pPr>
            <a:r>
              <a:rPr lang="en-US" sz="3001">
                <a:solidFill>
                  <a:srgbClr val="7A587B"/>
                </a:solidFill>
                <a:latin typeface="Jua"/>
                <a:ea typeface="Jua"/>
                <a:cs typeface="Jua"/>
                <a:sym typeface="Jua"/>
              </a:rPr>
              <a:t>4. Meningkatkan transparansi dan kedisiplinan.</a:t>
            </a:r>
          </a:p>
          <a:p>
            <a:pPr algn="ctr">
              <a:lnSpc>
                <a:spcPts val="3842"/>
              </a:lnSpc>
            </a:pPr>
            <a:r>
              <a:rPr lang="en-US" sz="3001">
                <a:solidFill>
                  <a:srgbClr val="7A587B"/>
                </a:solidFill>
                <a:latin typeface="Jua"/>
                <a:ea typeface="Jua"/>
                <a:cs typeface="Jua"/>
                <a:sym typeface="Jua"/>
              </a:rPr>
              <a:t>5. Mendukung evaluasi dan pengambilan keputusan.</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18444" r="0" b="0"/>
            </a:stretch>
          </a:blipFill>
        </p:spPr>
      </p:sp>
      <p:sp>
        <p:nvSpPr>
          <p:cNvPr name="Freeform 3" id="3"/>
          <p:cNvSpPr/>
          <p:nvPr/>
        </p:nvSpPr>
        <p:spPr>
          <a:xfrm flipH="false" flipV="false" rot="-117411">
            <a:off x="1028700" y="8756791"/>
            <a:ext cx="16230600" cy="2870333"/>
          </a:xfrm>
          <a:custGeom>
            <a:avLst/>
            <a:gdLst/>
            <a:ahLst/>
            <a:cxnLst/>
            <a:rect r="r" b="b" t="t" l="l"/>
            <a:pathLst>
              <a:path h="2870333" w="16230600">
                <a:moveTo>
                  <a:pt x="0" y="0"/>
                </a:moveTo>
                <a:lnTo>
                  <a:pt x="16230600" y="0"/>
                </a:lnTo>
                <a:lnTo>
                  <a:pt x="16230600" y="2870333"/>
                </a:lnTo>
                <a:lnTo>
                  <a:pt x="0" y="2870333"/>
                </a:lnTo>
                <a:lnTo>
                  <a:pt x="0" y="0"/>
                </a:lnTo>
                <a:close/>
              </a:path>
            </a:pathLst>
          </a:custGeom>
          <a:blipFill>
            <a:blip r:embed="rId3">
              <a:alphaModFix amt="70000"/>
            </a:blip>
            <a:stretch>
              <a:fillRect l="0" t="0" r="0" b="-155399"/>
            </a:stretch>
          </a:blipFill>
        </p:spPr>
      </p:sp>
      <p:sp>
        <p:nvSpPr>
          <p:cNvPr name="Freeform 4" id="4"/>
          <p:cNvSpPr/>
          <p:nvPr/>
        </p:nvSpPr>
        <p:spPr>
          <a:xfrm flipH="false" flipV="false" rot="1602889">
            <a:off x="-3250675" y="4809738"/>
            <a:ext cx="8034713" cy="7894105"/>
          </a:xfrm>
          <a:custGeom>
            <a:avLst/>
            <a:gdLst/>
            <a:ahLst/>
            <a:cxnLst/>
            <a:rect r="r" b="b" t="t" l="l"/>
            <a:pathLst>
              <a:path h="7894105" w="8034713">
                <a:moveTo>
                  <a:pt x="0" y="0"/>
                </a:moveTo>
                <a:lnTo>
                  <a:pt x="8034712" y="0"/>
                </a:lnTo>
                <a:lnTo>
                  <a:pt x="8034712" y="7894105"/>
                </a:lnTo>
                <a:lnTo>
                  <a:pt x="0" y="7894105"/>
                </a:lnTo>
                <a:lnTo>
                  <a:pt x="0" y="0"/>
                </a:lnTo>
                <a:close/>
              </a:path>
            </a:pathLst>
          </a:custGeom>
          <a:blipFill>
            <a:blip r:embed="rId4"/>
            <a:stretch>
              <a:fillRect l="0" t="0" r="0" b="0"/>
            </a:stretch>
          </a:blipFill>
        </p:spPr>
      </p:sp>
      <p:sp>
        <p:nvSpPr>
          <p:cNvPr name="Freeform 5" id="5"/>
          <p:cNvSpPr/>
          <p:nvPr/>
        </p:nvSpPr>
        <p:spPr>
          <a:xfrm flipH="false" flipV="true" rot="9547172">
            <a:off x="-3434330" y="5975250"/>
            <a:ext cx="11416420" cy="8623500"/>
          </a:xfrm>
          <a:custGeom>
            <a:avLst/>
            <a:gdLst/>
            <a:ahLst/>
            <a:cxnLst/>
            <a:rect r="r" b="b" t="t" l="l"/>
            <a:pathLst>
              <a:path h="8623500" w="11416420">
                <a:moveTo>
                  <a:pt x="0" y="8623500"/>
                </a:moveTo>
                <a:lnTo>
                  <a:pt x="11416419" y="8623500"/>
                </a:lnTo>
                <a:lnTo>
                  <a:pt x="11416419" y="0"/>
                </a:lnTo>
                <a:lnTo>
                  <a:pt x="0" y="0"/>
                </a:lnTo>
                <a:lnTo>
                  <a:pt x="0" y="8623500"/>
                </a:lnTo>
                <a:close/>
              </a:path>
            </a:pathLst>
          </a:custGeom>
          <a:blipFill>
            <a:blip r:embed="rId5"/>
            <a:stretch>
              <a:fillRect l="-15696" t="-26937" r="0" b="0"/>
            </a:stretch>
          </a:blipFill>
        </p:spPr>
      </p:sp>
      <p:sp>
        <p:nvSpPr>
          <p:cNvPr name="Freeform 6" id="6"/>
          <p:cNvSpPr/>
          <p:nvPr/>
        </p:nvSpPr>
        <p:spPr>
          <a:xfrm flipH="true" flipV="false" rot="-3384111">
            <a:off x="14533642" y="2612020"/>
            <a:ext cx="8034713" cy="7894105"/>
          </a:xfrm>
          <a:custGeom>
            <a:avLst/>
            <a:gdLst/>
            <a:ahLst/>
            <a:cxnLst/>
            <a:rect r="r" b="b" t="t" l="l"/>
            <a:pathLst>
              <a:path h="7894105" w="8034713">
                <a:moveTo>
                  <a:pt x="8034713" y="0"/>
                </a:moveTo>
                <a:lnTo>
                  <a:pt x="0" y="0"/>
                </a:lnTo>
                <a:lnTo>
                  <a:pt x="0" y="7894105"/>
                </a:lnTo>
                <a:lnTo>
                  <a:pt x="8034713" y="7894105"/>
                </a:lnTo>
                <a:lnTo>
                  <a:pt x="8034713" y="0"/>
                </a:lnTo>
                <a:close/>
              </a:path>
            </a:pathLst>
          </a:custGeom>
          <a:blipFill>
            <a:blip r:embed="rId4"/>
            <a:stretch>
              <a:fillRect l="0" t="0" r="0" b="0"/>
            </a:stretch>
          </a:blipFill>
        </p:spPr>
      </p:sp>
      <p:sp>
        <p:nvSpPr>
          <p:cNvPr name="Freeform 7" id="7"/>
          <p:cNvSpPr/>
          <p:nvPr/>
        </p:nvSpPr>
        <p:spPr>
          <a:xfrm flipH="true" flipV="true" rot="260733">
            <a:off x="11220587" y="5592350"/>
            <a:ext cx="7413494" cy="7672707"/>
          </a:xfrm>
          <a:custGeom>
            <a:avLst/>
            <a:gdLst/>
            <a:ahLst/>
            <a:cxnLst/>
            <a:rect r="r" b="b" t="t" l="l"/>
            <a:pathLst>
              <a:path h="7672707" w="7413494">
                <a:moveTo>
                  <a:pt x="7413494" y="7672707"/>
                </a:moveTo>
                <a:lnTo>
                  <a:pt x="0" y="7672707"/>
                </a:lnTo>
                <a:lnTo>
                  <a:pt x="0" y="0"/>
                </a:lnTo>
                <a:lnTo>
                  <a:pt x="7413494" y="0"/>
                </a:lnTo>
                <a:lnTo>
                  <a:pt x="7413494" y="7672707"/>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true" rot="-596847">
            <a:off x="1090405" y="-2160291"/>
            <a:ext cx="14140086" cy="3867441"/>
          </a:xfrm>
          <a:custGeom>
            <a:avLst/>
            <a:gdLst/>
            <a:ahLst/>
            <a:cxnLst/>
            <a:rect r="r" b="b" t="t" l="l"/>
            <a:pathLst>
              <a:path h="3867441" w="14140086">
                <a:moveTo>
                  <a:pt x="0" y="3867441"/>
                </a:moveTo>
                <a:lnTo>
                  <a:pt x="14140086" y="3867441"/>
                </a:lnTo>
                <a:lnTo>
                  <a:pt x="14140086" y="0"/>
                </a:lnTo>
                <a:lnTo>
                  <a:pt x="0" y="0"/>
                </a:lnTo>
                <a:lnTo>
                  <a:pt x="0" y="3867441"/>
                </a:lnTo>
                <a:close/>
              </a:path>
            </a:pathLst>
          </a:custGeom>
          <a:blipFill>
            <a:blip r:embed="rId3">
              <a:alphaModFix amt="70000"/>
            </a:blip>
            <a:stretch>
              <a:fillRect l="-54658" t="0" r="0" b="-155399"/>
            </a:stretch>
          </a:blipFill>
        </p:spPr>
      </p:sp>
      <p:sp>
        <p:nvSpPr>
          <p:cNvPr name="Freeform 9" id="9"/>
          <p:cNvSpPr/>
          <p:nvPr/>
        </p:nvSpPr>
        <p:spPr>
          <a:xfrm flipH="false" flipV="false" rot="1005447">
            <a:off x="16018922" y="7989816"/>
            <a:ext cx="1154646" cy="1533950"/>
          </a:xfrm>
          <a:custGeom>
            <a:avLst/>
            <a:gdLst/>
            <a:ahLst/>
            <a:cxnLst/>
            <a:rect r="r" b="b" t="t" l="l"/>
            <a:pathLst>
              <a:path h="1533950" w="1154646">
                <a:moveTo>
                  <a:pt x="0" y="0"/>
                </a:moveTo>
                <a:lnTo>
                  <a:pt x="1154647" y="0"/>
                </a:lnTo>
                <a:lnTo>
                  <a:pt x="1154647" y="1533950"/>
                </a:lnTo>
                <a:lnTo>
                  <a:pt x="0" y="153395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0" id="10"/>
          <p:cNvSpPr txBox="true"/>
          <p:nvPr/>
        </p:nvSpPr>
        <p:spPr>
          <a:xfrm rot="0">
            <a:off x="2545490" y="1673084"/>
            <a:ext cx="13276814" cy="1628272"/>
          </a:xfrm>
          <a:prstGeom prst="rect">
            <a:avLst/>
          </a:prstGeom>
        </p:spPr>
        <p:txBody>
          <a:bodyPr anchor="t" rtlCol="false" tIns="0" lIns="0" bIns="0" rIns="0">
            <a:spAutoFit/>
          </a:bodyPr>
          <a:lstStyle/>
          <a:p>
            <a:pPr algn="ctr">
              <a:lnSpc>
                <a:spcPts val="12627"/>
              </a:lnSpc>
            </a:pPr>
            <a:r>
              <a:rPr lang="en-US" sz="9019">
                <a:solidFill>
                  <a:srgbClr val="C3545B"/>
                </a:solidFill>
                <a:latin typeface="Brasika"/>
                <a:ea typeface="Brasika"/>
                <a:cs typeface="Brasika"/>
                <a:sym typeface="Brasika"/>
              </a:rPr>
              <a:t>Alat dan bahan</a:t>
            </a:r>
          </a:p>
        </p:txBody>
      </p:sp>
      <p:sp>
        <p:nvSpPr>
          <p:cNvPr name="Freeform 11" id="11"/>
          <p:cNvSpPr/>
          <p:nvPr/>
        </p:nvSpPr>
        <p:spPr>
          <a:xfrm flipH="false" flipV="true" rot="-873611">
            <a:off x="12579790" y="-3283050"/>
            <a:ext cx="11416420" cy="8623500"/>
          </a:xfrm>
          <a:custGeom>
            <a:avLst/>
            <a:gdLst/>
            <a:ahLst/>
            <a:cxnLst/>
            <a:rect r="r" b="b" t="t" l="l"/>
            <a:pathLst>
              <a:path h="8623500" w="11416420">
                <a:moveTo>
                  <a:pt x="0" y="8623500"/>
                </a:moveTo>
                <a:lnTo>
                  <a:pt x="11416420" y="8623500"/>
                </a:lnTo>
                <a:lnTo>
                  <a:pt x="11416420" y="0"/>
                </a:lnTo>
                <a:lnTo>
                  <a:pt x="0" y="0"/>
                </a:lnTo>
                <a:lnTo>
                  <a:pt x="0" y="8623500"/>
                </a:lnTo>
                <a:close/>
              </a:path>
            </a:pathLst>
          </a:custGeom>
          <a:blipFill>
            <a:blip r:embed="rId5"/>
            <a:stretch>
              <a:fillRect l="-15696" t="-26937" r="0" b="0"/>
            </a:stretch>
          </a:blipFill>
        </p:spPr>
      </p:sp>
      <p:sp>
        <p:nvSpPr>
          <p:cNvPr name="Freeform 12" id="12"/>
          <p:cNvSpPr/>
          <p:nvPr/>
        </p:nvSpPr>
        <p:spPr>
          <a:xfrm flipH="false" flipV="false" rot="75334">
            <a:off x="-773267" y="-2879540"/>
            <a:ext cx="7906794" cy="8183256"/>
          </a:xfrm>
          <a:custGeom>
            <a:avLst/>
            <a:gdLst/>
            <a:ahLst/>
            <a:cxnLst/>
            <a:rect r="r" b="b" t="t" l="l"/>
            <a:pathLst>
              <a:path h="8183256" w="7906794">
                <a:moveTo>
                  <a:pt x="0" y="0"/>
                </a:moveTo>
                <a:lnTo>
                  <a:pt x="7906794" y="0"/>
                </a:lnTo>
                <a:lnTo>
                  <a:pt x="7906794" y="8183256"/>
                </a:lnTo>
                <a:lnTo>
                  <a:pt x="0" y="818325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3" id="13"/>
          <p:cNvSpPr/>
          <p:nvPr/>
        </p:nvSpPr>
        <p:spPr>
          <a:xfrm flipH="false" flipV="false" rot="-880658">
            <a:off x="942178" y="960571"/>
            <a:ext cx="1154646" cy="1533950"/>
          </a:xfrm>
          <a:custGeom>
            <a:avLst/>
            <a:gdLst/>
            <a:ahLst/>
            <a:cxnLst/>
            <a:rect r="r" b="b" t="t" l="l"/>
            <a:pathLst>
              <a:path h="1533950" w="1154646">
                <a:moveTo>
                  <a:pt x="0" y="0"/>
                </a:moveTo>
                <a:lnTo>
                  <a:pt x="1154646" y="0"/>
                </a:lnTo>
                <a:lnTo>
                  <a:pt x="1154646" y="1533950"/>
                </a:lnTo>
                <a:lnTo>
                  <a:pt x="0" y="153395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4" id="14"/>
          <p:cNvSpPr/>
          <p:nvPr/>
        </p:nvSpPr>
        <p:spPr>
          <a:xfrm flipH="false" flipV="false" rot="74835">
            <a:off x="2873383" y="3844369"/>
            <a:ext cx="6082830" cy="5518786"/>
          </a:xfrm>
          <a:custGeom>
            <a:avLst/>
            <a:gdLst/>
            <a:ahLst/>
            <a:cxnLst/>
            <a:rect r="r" b="b" t="t" l="l"/>
            <a:pathLst>
              <a:path h="5518786" w="6082830">
                <a:moveTo>
                  <a:pt x="0" y="0"/>
                </a:moveTo>
                <a:lnTo>
                  <a:pt x="6082830" y="0"/>
                </a:lnTo>
                <a:lnTo>
                  <a:pt x="6082830" y="5518786"/>
                </a:lnTo>
                <a:lnTo>
                  <a:pt x="0" y="5518786"/>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5" id="15"/>
          <p:cNvSpPr/>
          <p:nvPr/>
        </p:nvSpPr>
        <p:spPr>
          <a:xfrm flipH="false" flipV="false" rot="74835">
            <a:off x="9411581" y="3844369"/>
            <a:ext cx="6082830" cy="5518786"/>
          </a:xfrm>
          <a:custGeom>
            <a:avLst/>
            <a:gdLst/>
            <a:ahLst/>
            <a:cxnLst/>
            <a:rect r="r" b="b" t="t" l="l"/>
            <a:pathLst>
              <a:path h="5518786" w="6082830">
                <a:moveTo>
                  <a:pt x="0" y="0"/>
                </a:moveTo>
                <a:lnTo>
                  <a:pt x="6082829" y="0"/>
                </a:lnTo>
                <a:lnTo>
                  <a:pt x="6082829" y="5518786"/>
                </a:lnTo>
                <a:lnTo>
                  <a:pt x="0" y="5518786"/>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16" id="16"/>
          <p:cNvSpPr txBox="true"/>
          <p:nvPr/>
        </p:nvSpPr>
        <p:spPr>
          <a:xfrm rot="0">
            <a:off x="2733213" y="4672142"/>
            <a:ext cx="5578011" cy="4528991"/>
          </a:xfrm>
          <a:prstGeom prst="rect">
            <a:avLst/>
          </a:prstGeom>
        </p:spPr>
        <p:txBody>
          <a:bodyPr anchor="t" rtlCol="false" tIns="0" lIns="0" bIns="0" rIns="0">
            <a:spAutoFit/>
          </a:bodyPr>
          <a:lstStyle/>
          <a:p>
            <a:pPr algn="ctr">
              <a:lnSpc>
                <a:spcPts val="5041"/>
              </a:lnSpc>
            </a:pPr>
            <a:r>
              <a:rPr lang="en-US" sz="3938">
                <a:solidFill>
                  <a:srgbClr val="7A587B"/>
                </a:solidFill>
                <a:latin typeface="Jua"/>
                <a:ea typeface="Jua"/>
                <a:cs typeface="Jua"/>
                <a:sym typeface="Jua"/>
              </a:rPr>
              <a:t>Perangkat Keras:</a:t>
            </a:r>
          </a:p>
          <a:p>
            <a:pPr algn="ctr">
              <a:lnSpc>
                <a:spcPts val="5041"/>
              </a:lnSpc>
            </a:pPr>
            <a:r>
              <a:rPr lang="en-US" sz="3938">
                <a:solidFill>
                  <a:srgbClr val="7A587B"/>
                </a:solidFill>
                <a:latin typeface="Jua"/>
                <a:ea typeface="Jua"/>
                <a:cs typeface="Jua"/>
                <a:sym typeface="Jua"/>
              </a:rPr>
              <a:t>1. Komputer/laptop</a:t>
            </a:r>
          </a:p>
          <a:p>
            <a:pPr algn="ctr">
              <a:lnSpc>
                <a:spcPts val="5041"/>
              </a:lnSpc>
            </a:pPr>
            <a:r>
              <a:rPr lang="en-US" sz="3938">
                <a:solidFill>
                  <a:srgbClr val="7A587B"/>
                </a:solidFill>
                <a:latin typeface="Jua"/>
                <a:ea typeface="Jua"/>
                <a:cs typeface="Jua"/>
                <a:sym typeface="Jua"/>
              </a:rPr>
              <a:t>2. Smartphone</a:t>
            </a:r>
          </a:p>
          <a:p>
            <a:pPr algn="ctr">
              <a:lnSpc>
                <a:spcPts val="5041"/>
              </a:lnSpc>
            </a:pPr>
            <a:r>
              <a:rPr lang="en-US" sz="3938">
                <a:solidFill>
                  <a:srgbClr val="7A587B"/>
                </a:solidFill>
                <a:latin typeface="Jua"/>
                <a:ea typeface="Jua"/>
                <a:cs typeface="Jua"/>
                <a:sym typeface="Jua"/>
              </a:rPr>
              <a:t>3. Mesin absensi (fingerprint/QR)</a:t>
            </a:r>
          </a:p>
          <a:p>
            <a:pPr algn="ctr">
              <a:lnSpc>
                <a:spcPts val="5041"/>
              </a:lnSpc>
            </a:pPr>
            <a:r>
              <a:rPr lang="en-US" sz="3938">
                <a:solidFill>
                  <a:srgbClr val="7A587B"/>
                </a:solidFill>
                <a:latin typeface="Jua"/>
                <a:ea typeface="Jua"/>
                <a:cs typeface="Jua"/>
                <a:sym typeface="Jua"/>
              </a:rPr>
              <a:t>4. Internet/Wi-Fi</a:t>
            </a:r>
          </a:p>
          <a:p>
            <a:pPr algn="ctr">
              <a:lnSpc>
                <a:spcPts val="5041"/>
              </a:lnSpc>
            </a:pPr>
            <a:r>
              <a:rPr lang="en-US" sz="3938">
                <a:solidFill>
                  <a:srgbClr val="7A587B"/>
                </a:solidFill>
                <a:latin typeface="Jua"/>
                <a:ea typeface="Jua"/>
                <a:cs typeface="Jua"/>
                <a:sym typeface="Jua"/>
              </a:rPr>
              <a:t> </a:t>
            </a:r>
          </a:p>
        </p:txBody>
      </p:sp>
      <p:sp>
        <p:nvSpPr>
          <p:cNvPr name="TextBox 17" id="17"/>
          <p:cNvSpPr txBox="true"/>
          <p:nvPr/>
        </p:nvSpPr>
        <p:spPr>
          <a:xfrm rot="0">
            <a:off x="9271411" y="3459257"/>
            <a:ext cx="5578011" cy="5799043"/>
          </a:xfrm>
          <a:prstGeom prst="rect">
            <a:avLst/>
          </a:prstGeom>
        </p:spPr>
        <p:txBody>
          <a:bodyPr anchor="t" rtlCol="false" tIns="0" lIns="0" bIns="0" rIns="0">
            <a:spAutoFit/>
          </a:bodyPr>
          <a:lstStyle/>
          <a:p>
            <a:pPr algn="ctr">
              <a:lnSpc>
                <a:spcPts val="5041"/>
              </a:lnSpc>
            </a:pPr>
          </a:p>
          <a:p>
            <a:pPr algn="ctr">
              <a:lnSpc>
                <a:spcPts val="5041"/>
              </a:lnSpc>
            </a:pPr>
          </a:p>
          <a:p>
            <a:pPr algn="ctr">
              <a:lnSpc>
                <a:spcPts val="5041"/>
              </a:lnSpc>
            </a:pPr>
            <a:r>
              <a:rPr lang="en-US" sz="3938">
                <a:solidFill>
                  <a:srgbClr val="7A587B"/>
                </a:solidFill>
                <a:latin typeface="Jua"/>
                <a:ea typeface="Jua"/>
                <a:cs typeface="Jua"/>
                <a:sym typeface="Jua"/>
              </a:rPr>
              <a:t> Perangkat Lunak (AI):</a:t>
            </a:r>
          </a:p>
          <a:p>
            <a:pPr algn="ctr">
              <a:lnSpc>
                <a:spcPts val="5041"/>
              </a:lnSpc>
            </a:pPr>
            <a:r>
              <a:rPr lang="en-US" sz="3938">
                <a:solidFill>
                  <a:srgbClr val="7A587B"/>
                </a:solidFill>
                <a:latin typeface="Jua"/>
                <a:ea typeface="Jua"/>
                <a:cs typeface="Jua"/>
                <a:sym typeface="Jua"/>
              </a:rPr>
              <a:t>1. Microsoft Excel / Google Sheets</a:t>
            </a:r>
          </a:p>
          <a:p>
            <a:pPr algn="ctr">
              <a:lnSpc>
                <a:spcPts val="5041"/>
              </a:lnSpc>
            </a:pPr>
            <a:r>
              <a:rPr lang="en-US" sz="3938">
                <a:solidFill>
                  <a:srgbClr val="7A587B"/>
                </a:solidFill>
                <a:latin typeface="Jua"/>
                <a:ea typeface="Jua"/>
                <a:cs typeface="Jua"/>
                <a:sym typeface="Jua"/>
              </a:rPr>
              <a:t>2. Aplikasi absensi</a:t>
            </a:r>
          </a:p>
          <a:p>
            <a:pPr algn="ctr">
              <a:lnSpc>
                <a:spcPts val="5041"/>
              </a:lnSpc>
            </a:pPr>
            <a:r>
              <a:rPr lang="en-US" sz="3938">
                <a:solidFill>
                  <a:srgbClr val="7A587B"/>
                </a:solidFill>
                <a:latin typeface="Jua"/>
                <a:ea typeface="Jua"/>
                <a:cs typeface="Jua"/>
                <a:sym typeface="Jua"/>
              </a:rPr>
              <a:t>3. Database (MySQL)</a:t>
            </a:r>
          </a:p>
          <a:p>
            <a:pPr algn="ctr">
              <a:lnSpc>
                <a:spcPts val="5041"/>
              </a:lnSpc>
            </a:pPr>
            <a:r>
              <a:rPr lang="en-US" sz="3938">
                <a:solidFill>
                  <a:srgbClr val="7A587B"/>
                </a:solidFill>
                <a:latin typeface="Jua"/>
                <a:ea typeface="Jua"/>
                <a:cs typeface="Jua"/>
                <a:sym typeface="Jua"/>
              </a:rPr>
              <a:t>4. AI face recognition system</a:t>
            </a:r>
          </a:p>
        </p:txBody>
      </p:sp>
      <p:sp>
        <p:nvSpPr>
          <p:cNvPr name="Freeform 18" id="18"/>
          <p:cNvSpPr/>
          <p:nvPr/>
        </p:nvSpPr>
        <p:spPr>
          <a:xfrm flipH="false" flipV="false" rot="0">
            <a:off x="7606893" y="3498752"/>
            <a:ext cx="1408664" cy="1472938"/>
          </a:xfrm>
          <a:custGeom>
            <a:avLst/>
            <a:gdLst/>
            <a:ahLst/>
            <a:cxnLst/>
            <a:rect r="r" b="b" t="t" l="l"/>
            <a:pathLst>
              <a:path h="1472938" w="1408664">
                <a:moveTo>
                  <a:pt x="0" y="0"/>
                </a:moveTo>
                <a:lnTo>
                  <a:pt x="1408664" y="0"/>
                </a:lnTo>
                <a:lnTo>
                  <a:pt x="1408664" y="1472938"/>
                </a:lnTo>
                <a:lnTo>
                  <a:pt x="0" y="1472938"/>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19" id="19"/>
          <p:cNvSpPr txBox="true"/>
          <p:nvPr/>
        </p:nvSpPr>
        <p:spPr>
          <a:xfrm rot="0">
            <a:off x="7799201" y="3799925"/>
            <a:ext cx="1024048" cy="996042"/>
          </a:xfrm>
          <a:prstGeom prst="rect">
            <a:avLst/>
          </a:prstGeom>
        </p:spPr>
        <p:txBody>
          <a:bodyPr anchor="t" rtlCol="false" tIns="0" lIns="0" bIns="0" rIns="0">
            <a:spAutoFit/>
          </a:bodyPr>
          <a:lstStyle/>
          <a:p>
            <a:pPr algn="ctr">
              <a:lnSpc>
                <a:spcPts val="7770"/>
              </a:lnSpc>
            </a:pPr>
            <a:r>
              <a:rPr lang="en-US" sz="5550">
                <a:solidFill>
                  <a:srgbClr val="C3545B"/>
                </a:solidFill>
                <a:latin typeface="Brasika"/>
                <a:ea typeface="Brasika"/>
                <a:cs typeface="Brasika"/>
                <a:sym typeface="Brasika"/>
              </a:rPr>
              <a:t>1</a:t>
            </a:r>
          </a:p>
        </p:txBody>
      </p:sp>
      <p:sp>
        <p:nvSpPr>
          <p:cNvPr name="Freeform 20" id="20"/>
          <p:cNvSpPr/>
          <p:nvPr/>
        </p:nvSpPr>
        <p:spPr>
          <a:xfrm flipH="false" flipV="false" rot="0">
            <a:off x="14145090" y="3498752"/>
            <a:ext cx="1408664" cy="1472938"/>
          </a:xfrm>
          <a:custGeom>
            <a:avLst/>
            <a:gdLst/>
            <a:ahLst/>
            <a:cxnLst/>
            <a:rect r="r" b="b" t="t" l="l"/>
            <a:pathLst>
              <a:path h="1472938" w="1408664">
                <a:moveTo>
                  <a:pt x="0" y="0"/>
                </a:moveTo>
                <a:lnTo>
                  <a:pt x="1408664" y="0"/>
                </a:lnTo>
                <a:lnTo>
                  <a:pt x="1408664" y="1472938"/>
                </a:lnTo>
                <a:lnTo>
                  <a:pt x="0" y="1472938"/>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21" id="21"/>
          <p:cNvSpPr txBox="true"/>
          <p:nvPr/>
        </p:nvSpPr>
        <p:spPr>
          <a:xfrm rot="0">
            <a:off x="14337398" y="3799925"/>
            <a:ext cx="1024048" cy="996042"/>
          </a:xfrm>
          <a:prstGeom prst="rect">
            <a:avLst/>
          </a:prstGeom>
        </p:spPr>
        <p:txBody>
          <a:bodyPr anchor="t" rtlCol="false" tIns="0" lIns="0" bIns="0" rIns="0">
            <a:spAutoFit/>
          </a:bodyPr>
          <a:lstStyle/>
          <a:p>
            <a:pPr algn="ctr">
              <a:lnSpc>
                <a:spcPts val="7770"/>
              </a:lnSpc>
            </a:pPr>
            <a:r>
              <a:rPr lang="en-US" sz="5550">
                <a:solidFill>
                  <a:srgbClr val="C3545B"/>
                </a:solidFill>
                <a:latin typeface="Brasika"/>
                <a:ea typeface="Brasika"/>
                <a:cs typeface="Brasika"/>
                <a:sym typeface="Brasika"/>
              </a:rPr>
              <a:t>2</a:t>
            </a:r>
          </a:p>
        </p:txBody>
      </p:sp>
      <p:sp>
        <p:nvSpPr>
          <p:cNvPr name="Freeform 22" id="22"/>
          <p:cNvSpPr/>
          <p:nvPr/>
        </p:nvSpPr>
        <p:spPr>
          <a:xfrm flipH="false" flipV="false" rot="455011">
            <a:off x="1108525" y="3582024"/>
            <a:ext cx="1116871" cy="1283759"/>
          </a:xfrm>
          <a:custGeom>
            <a:avLst/>
            <a:gdLst/>
            <a:ahLst/>
            <a:cxnLst/>
            <a:rect r="r" b="b" t="t" l="l"/>
            <a:pathLst>
              <a:path h="1283759" w="1116871">
                <a:moveTo>
                  <a:pt x="0" y="0"/>
                </a:moveTo>
                <a:lnTo>
                  <a:pt x="1116871" y="0"/>
                </a:lnTo>
                <a:lnTo>
                  <a:pt x="1116871" y="1283759"/>
                </a:lnTo>
                <a:lnTo>
                  <a:pt x="0" y="1283759"/>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23" id="23"/>
          <p:cNvSpPr/>
          <p:nvPr/>
        </p:nvSpPr>
        <p:spPr>
          <a:xfrm flipH="false" flipV="false" rot="-966333">
            <a:off x="15614390" y="5995121"/>
            <a:ext cx="1116871" cy="1283759"/>
          </a:xfrm>
          <a:custGeom>
            <a:avLst/>
            <a:gdLst/>
            <a:ahLst/>
            <a:cxnLst/>
            <a:rect r="r" b="b" t="t" l="l"/>
            <a:pathLst>
              <a:path h="1283759" w="1116871">
                <a:moveTo>
                  <a:pt x="0" y="0"/>
                </a:moveTo>
                <a:lnTo>
                  <a:pt x="1116870" y="0"/>
                </a:lnTo>
                <a:lnTo>
                  <a:pt x="1116870" y="1283759"/>
                </a:lnTo>
                <a:lnTo>
                  <a:pt x="0" y="1283759"/>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18444" r="0" b="0"/>
            </a:stretch>
          </a:blipFill>
        </p:spPr>
      </p:sp>
      <p:sp>
        <p:nvSpPr>
          <p:cNvPr name="Freeform 3" id="3"/>
          <p:cNvSpPr/>
          <p:nvPr/>
        </p:nvSpPr>
        <p:spPr>
          <a:xfrm flipH="false" flipV="true" rot="-3792816">
            <a:off x="-392804" y="3372657"/>
            <a:ext cx="5904507" cy="11771287"/>
          </a:xfrm>
          <a:custGeom>
            <a:avLst/>
            <a:gdLst/>
            <a:ahLst/>
            <a:cxnLst/>
            <a:rect r="r" b="b" t="t" l="l"/>
            <a:pathLst>
              <a:path h="11771287" w="5904507">
                <a:moveTo>
                  <a:pt x="0" y="11771286"/>
                </a:moveTo>
                <a:lnTo>
                  <a:pt x="5904507" y="11771286"/>
                </a:lnTo>
                <a:lnTo>
                  <a:pt x="5904507" y="0"/>
                </a:lnTo>
                <a:lnTo>
                  <a:pt x="0" y="0"/>
                </a:lnTo>
                <a:lnTo>
                  <a:pt x="0" y="11771286"/>
                </a:lnTo>
                <a:close/>
              </a:path>
            </a:pathLst>
          </a:custGeom>
          <a:blipFill>
            <a:blip r:embed="rId3">
              <a:alphaModFix amt="70000"/>
            </a:blip>
            <a:stretch>
              <a:fillRect l="-40051" t="0" r="0" b="0"/>
            </a:stretch>
          </a:blipFill>
        </p:spPr>
      </p:sp>
      <p:sp>
        <p:nvSpPr>
          <p:cNvPr name="Freeform 4" id="4"/>
          <p:cNvSpPr/>
          <p:nvPr/>
        </p:nvSpPr>
        <p:spPr>
          <a:xfrm flipH="false" flipV="true" rot="8100000">
            <a:off x="15816323" y="-667020"/>
            <a:ext cx="3976020" cy="5507815"/>
          </a:xfrm>
          <a:custGeom>
            <a:avLst/>
            <a:gdLst/>
            <a:ahLst/>
            <a:cxnLst/>
            <a:rect r="r" b="b" t="t" l="l"/>
            <a:pathLst>
              <a:path h="5507815" w="3976020">
                <a:moveTo>
                  <a:pt x="0" y="5507815"/>
                </a:moveTo>
                <a:lnTo>
                  <a:pt x="3976020" y="5507815"/>
                </a:lnTo>
                <a:lnTo>
                  <a:pt x="3976020" y="0"/>
                </a:lnTo>
                <a:lnTo>
                  <a:pt x="0" y="0"/>
                </a:lnTo>
                <a:lnTo>
                  <a:pt x="0" y="5507815"/>
                </a:lnTo>
                <a:close/>
              </a:path>
            </a:pathLst>
          </a:custGeom>
          <a:blipFill>
            <a:blip r:embed="rId3">
              <a:alphaModFix amt="70000"/>
            </a:blip>
            <a:stretch>
              <a:fillRect l="-74137" t="0" r="-85106" b="-166397"/>
            </a:stretch>
          </a:blipFill>
        </p:spPr>
      </p:sp>
      <p:sp>
        <p:nvSpPr>
          <p:cNvPr name="Freeform 5" id="5"/>
          <p:cNvSpPr/>
          <p:nvPr/>
        </p:nvSpPr>
        <p:spPr>
          <a:xfrm flipH="false" flipV="false" rot="0">
            <a:off x="5220927" y="2086887"/>
            <a:ext cx="8619615" cy="9577350"/>
          </a:xfrm>
          <a:custGeom>
            <a:avLst/>
            <a:gdLst/>
            <a:ahLst/>
            <a:cxnLst/>
            <a:rect r="r" b="b" t="t" l="l"/>
            <a:pathLst>
              <a:path h="9577350" w="8619615">
                <a:moveTo>
                  <a:pt x="0" y="0"/>
                </a:moveTo>
                <a:lnTo>
                  <a:pt x="8619615" y="0"/>
                </a:lnTo>
                <a:lnTo>
                  <a:pt x="8619615" y="9577350"/>
                </a:lnTo>
                <a:lnTo>
                  <a:pt x="0" y="957735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true" flipV="false" rot="0">
            <a:off x="13924812" y="1028700"/>
            <a:ext cx="2388887" cy="1893736"/>
          </a:xfrm>
          <a:custGeom>
            <a:avLst/>
            <a:gdLst/>
            <a:ahLst/>
            <a:cxnLst/>
            <a:rect r="r" b="b" t="t" l="l"/>
            <a:pathLst>
              <a:path h="1893736" w="2388887">
                <a:moveTo>
                  <a:pt x="2388886" y="0"/>
                </a:moveTo>
                <a:lnTo>
                  <a:pt x="0" y="0"/>
                </a:lnTo>
                <a:lnTo>
                  <a:pt x="0" y="1893736"/>
                </a:lnTo>
                <a:lnTo>
                  <a:pt x="2388886" y="1893736"/>
                </a:lnTo>
                <a:lnTo>
                  <a:pt x="2388886"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7" id="7"/>
          <p:cNvSpPr txBox="true"/>
          <p:nvPr/>
        </p:nvSpPr>
        <p:spPr>
          <a:xfrm rot="0">
            <a:off x="4276732" y="337528"/>
            <a:ext cx="10842523" cy="1638040"/>
          </a:xfrm>
          <a:prstGeom prst="rect">
            <a:avLst/>
          </a:prstGeom>
        </p:spPr>
        <p:txBody>
          <a:bodyPr anchor="t" rtlCol="false" tIns="0" lIns="0" bIns="0" rIns="0">
            <a:spAutoFit/>
          </a:bodyPr>
          <a:lstStyle/>
          <a:p>
            <a:pPr algn="ctr">
              <a:lnSpc>
                <a:spcPts val="12764"/>
              </a:lnSpc>
            </a:pPr>
            <a:r>
              <a:rPr lang="en-US" sz="9117">
                <a:solidFill>
                  <a:srgbClr val="C3545B"/>
                </a:solidFill>
                <a:latin typeface="Brasika"/>
                <a:ea typeface="Brasika"/>
                <a:cs typeface="Brasika"/>
                <a:sym typeface="Brasika"/>
              </a:rPr>
              <a:t>konsep CRUD</a:t>
            </a:r>
          </a:p>
        </p:txBody>
      </p:sp>
      <p:sp>
        <p:nvSpPr>
          <p:cNvPr name="Freeform 8" id="8"/>
          <p:cNvSpPr/>
          <p:nvPr/>
        </p:nvSpPr>
        <p:spPr>
          <a:xfrm flipH="false" flipV="false" rot="-1429866">
            <a:off x="4073358" y="2320537"/>
            <a:ext cx="3625289" cy="623016"/>
          </a:xfrm>
          <a:custGeom>
            <a:avLst/>
            <a:gdLst/>
            <a:ahLst/>
            <a:cxnLst/>
            <a:rect r="r" b="b" t="t" l="l"/>
            <a:pathLst>
              <a:path h="623016" w="3625289">
                <a:moveTo>
                  <a:pt x="0" y="0"/>
                </a:moveTo>
                <a:lnTo>
                  <a:pt x="3625289" y="0"/>
                </a:lnTo>
                <a:lnTo>
                  <a:pt x="3625289" y="623016"/>
                </a:lnTo>
                <a:lnTo>
                  <a:pt x="0" y="623016"/>
                </a:lnTo>
                <a:lnTo>
                  <a:pt x="0" y="0"/>
                </a:lnTo>
                <a:close/>
              </a:path>
            </a:pathLst>
          </a:custGeom>
          <a:blipFill>
            <a:blip r:embed="rId8"/>
            <a:stretch>
              <a:fillRect l="-4168" t="0" r="-4168" b="-40370"/>
            </a:stretch>
          </a:blipFill>
        </p:spPr>
      </p:sp>
      <p:sp>
        <p:nvSpPr>
          <p:cNvPr name="TextBox 9" id="9"/>
          <p:cNvSpPr txBox="true"/>
          <p:nvPr/>
        </p:nvSpPr>
        <p:spPr>
          <a:xfrm rot="0">
            <a:off x="5845019" y="3175810"/>
            <a:ext cx="7371432" cy="6875237"/>
          </a:xfrm>
          <a:prstGeom prst="rect">
            <a:avLst/>
          </a:prstGeom>
        </p:spPr>
        <p:txBody>
          <a:bodyPr anchor="t" rtlCol="false" tIns="0" lIns="0" bIns="0" rIns="0">
            <a:spAutoFit/>
          </a:bodyPr>
          <a:lstStyle/>
          <a:p>
            <a:pPr algn="just">
              <a:lnSpc>
                <a:spcPts val="3828"/>
              </a:lnSpc>
            </a:pPr>
            <a:r>
              <a:rPr lang="en-US" sz="2990">
                <a:solidFill>
                  <a:srgbClr val="7A587B"/>
                </a:solidFill>
                <a:latin typeface="Jua"/>
                <a:ea typeface="Jua"/>
                <a:cs typeface="Jua"/>
                <a:sym typeface="Jua"/>
              </a:rPr>
              <a:t>Berikut tabel CRUD lengkap seperti yang kamu maksud:</a:t>
            </a:r>
          </a:p>
          <a:p>
            <a:pPr algn="just">
              <a:lnSpc>
                <a:spcPts val="3828"/>
              </a:lnSpc>
            </a:pPr>
          </a:p>
          <a:p>
            <a:pPr algn="just">
              <a:lnSpc>
                <a:spcPts val="3828"/>
              </a:lnSpc>
            </a:pPr>
            <a:r>
              <a:rPr lang="en-US" sz="2990">
                <a:solidFill>
                  <a:srgbClr val="7A587B"/>
                </a:solidFill>
                <a:latin typeface="Jua"/>
                <a:ea typeface="Jua"/>
                <a:cs typeface="Jua"/>
                <a:sym typeface="Jua"/>
              </a:rPr>
              <a:t>Fungsi	Penjelasan	Contoh di Website</a:t>
            </a:r>
          </a:p>
          <a:p>
            <a:pPr algn="just">
              <a:lnSpc>
                <a:spcPts val="3828"/>
              </a:lnSpc>
            </a:pPr>
            <a:r>
              <a:rPr lang="en-US" sz="2990">
                <a:solidFill>
                  <a:srgbClr val="7A587B"/>
                </a:solidFill>
                <a:latin typeface="Jua"/>
                <a:ea typeface="Jua"/>
                <a:cs typeface="Jua"/>
                <a:sym typeface="Jua"/>
              </a:rPr>
              <a:t>-</a:t>
            </a:r>
            <a:r>
              <a:rPr lang="en-US" sz="2990">
                <a:solidFill>
                  <a:srgbClr val="7A587B"/>
                </a:solidFill>
                <a:latin typeface="Jua"/>
                <a:ea typeface="Jua"/>
                <a:cs typeface="Jua"/>
                <a:sym typeface="Jua"/>
              </a:rPr>
              <a:t>Create	Menambah data baru ke dalam sistem	Tambah data siswa hadir</a:t>
            </a:r>
          </a:p>
          <a:p>
            <a:pPr algn="just">
              <a:lnSpc>
                <a:spcPts val="3828"/>
              </a:lnSpc>
            </a:pPr>
            <a:r>
              <a:rPr lang="en-US" sz="2990">
                <a:solidFill>
                  <a:srgbClr val="7A587B"/>
                </a:solidFill>
                <a:latin typeface="Jua"/>
                <a:ea typeface="Jua"/>
                <a:cs typeface="Jua"/>
                <a:sym typeface="Jua"/>
              </a:rPr>
              <a:t>-</a:t>
            </a:r>
            <a:r>
              <a:rPr lang="en-US" sz="2990">
                <a:solidFill>
                  <a:srgbClr val="7A587B"/>
                </a:solidFill>
                <a:latin typeface="Jua"/>
                <a:ea typeface="Jua"/>
                <a:cs typeface="Jua"/>
                <a:sym typeface="Jua"/>
              </a:rPr>
              <a:t>Read	Menampilkan atau membaca data yang sudah ada	Melihat daftar presensi</a:t>
            </a:r>
          </a:p>
          <a:p>
            <a:pPr algn="just">
              <a:lnSpc>
                <a:spcPts val="3828"/>
              </a:lnSpc>
            </a:pPr>
            <a:r>
              <a:rPr lang="en-US" sz="2990">
                <a:solidFill>
                  <a:srgbClr val="7A587B"/>
                </a:solidFill>
                <a:latin typeface="Jua"/>
                <a:ea typeface="Jua"/>
                <a:cs typeface="Jua"/>
                <a:sym typeface="Jua"/>
              </a:rPr>
              <a:t>-</a:t>
            </a:r>
            <a:r>
              <a:rPr lang="en-US" sz="2990">
                <a:solidFill>
                  <a:srgbClr val="7A587B"/>
                </a:solidFill>
                <a:latin typeface="Jua"/>
                <a:ea typeface="Jua"/>
                <a:cs typeface="Jua"/>
                <a:sym typeface="Jua"/>
              </a:rPr>
              <a:t>Update	Mengubah atau memperbarui data yang sudah ada	Edit status kehadiran</a:t>
            </a:r>
          </a:p>
          <a:p>
            <a:pPr algn="just">
              <a:lnSpc>
                <a:spcPts val="3828"/>
              </a:lnSpc>
            </a:pPr>
            <a:r>
              <a:rPr lang="en-US" sz="2990">
                <a:solidFill>
                  <a:srgbClr val="7A587B"/>
                </a:solidFill>
                <a:latin typeface="Jua"/>
                <a:ea typeface="Jua"/>
                <a:cs typeface="Jua"/>
                <a:sym typeface="Jua"/>
              </a:rPr>
              <a:t>-</a:t>
            </a:r>
            <a:r>
              <a:rPr lang="en-US" sz="2990">
                <a:solidFill>
                  <a:srgbClr val="7A587B"/>
                </a:solidFill>
                <a:latin typeface="Jua"/>
                <a:ea typeface="Jua"/>
                <a:cs typeface="Jua"/>
                <a:sym typeface="Jua"/>
              </a:rPr>
              <a:t>Delete	Menghapus data dari sistem	Hapus data siswa tertentu</a:t>
            </a:r>
          </a:p>
        </p:txBody>
      </p:sp>
      <p:sp>
        <p:nvSpPr>
          <p:cNvPr name="Freeform 10" id="10"/>
          <p:cNvSpPr/>
          <p:nvPr/>
        </p:nvSpPr>
        <p:spPr>
          <a:xfrm flipH="false" flipV="true" rot="-5519181">
            <a:off x="-3051185" y="-1921745"/>
            <a:ext cx="8791564" cy="5165176"/>
          </a:xfrm>
          <a:custGeom>
            <a:avLst/>
            <a:gdLst/>
            <a:ahLst/>
            <a:cxnLst/>
            <a:rect r="r" b="b" t="t" l="l"/>
            <a:pathLst>
              <a:path h="5165176" w="8791564">
                <a:moveTo>
                  <a:pt x="0" y="5165176"/>
                </a:moveTo>
                <a:lnTo>
                  <a:pt x="8791565" y="5165176"/>
                </a:lnTo>
                <a:lnTo>
                  <a:pt x="8791565" y="0"/>
                </a:lnTo>
                <a:lnTo>
                  <a:pt x="0" y="0"/>
                </a:lnTo>
                <a:lnTo>
                  <a:pt x="0" y="5165176"/>
                </a:lnTo>
                <a:close/>
              </a:path>
            </a:pathLst>
          </a:custGeom>
          <a:blipFill>
            <a:blip r:embed="rId9"/>
            <a:stretch>
              <a:fillRect l="-10342" t="-55649" r="0" b="0"/>
            </a:stretch>
          </a:blipFill>
        </p:spPr>
      </p:sp>
      <p:sp>
        <p:nvSpPr>
          <p:cNvPr name="Freeform 11" id="11"/>
          <p:cNvSpPr/>
          <p:nvPr/>
        </p:nvSpPr>
        <p:spPr>
          <a:xfrm flipH="false" flipV="true" rot="-3319871">
            <a:off x="-4877528" y="328076"/>
            <a:ext cx="7555720" cy="7423495"/>
          </a:xfrm>
          <a:custGeom>
            <a:avLst/>
            <a:gdLst/>
            <a:ahLst/>
            <a:cxnLst/>
            <a:rect r="r" b="b" t="t" l="l"/>
            <a:pathLst>
              <a:path h="7423495" w="7555720">
                <a:moveTo>
                  <a:pt x="0" y="7423496"/>
                </a:moveTo>
                <a:lnTo>
                  <a:pt x="7555721" y="7423496"/>
                </a:lnTo>
                <a:lnTo>
                  <a:pt x="7555721" y="0"/>
                </a:lnTo>
                <a:lnTo>
                  <a:pt x="0" y="0"/>
                </a:lnTo>
                <a:lnTo>
                  <a:pt x="0" y="7423496"/>
                </a:lnTo>
                <a:close/>
              </a:path>
            </a:pathLst>
          </a:custGeom>
          <a:blipFill>
            <a:blip r:embed="rId10"/>
            <a:stretch>
              <a:fillRect l="0" t="0" r="0" b="0"/>
            </a:stretch>
          </a:blipFill>
        </p:spPr>
      </p:sp>
      <p:sp>
        <p:nvSpPr>
          <p:cNvPr name="Freeform 12" id="12"/>
          <p:cNvSpPr/>
          <p:nvPr/>
        </p:nvSpPr>
        <p:spPr>
          <a:xfrm flipH="false" flipV="true" rot="6595273">
            <a:off x="15450296" y="-1120525"/>
            <a:ext cx="7555720" cy="7423495"/>
          </a:xfrm>
          <a:custGeom>
            <a:avLst/>
            <a:gdLst/>
            <a:ahLst/>
            <a:cxnLst/>
            <a:rect r="r" b="b" t="t" l="l"/>
            <a:pathLst>
              <a:path h="7423495" w="7555720">
                <a:moveTo>
                  <a:pt x="0" y="7423496"/>
                </a:moveTo>
                <a:lnTo>
                  <a:pt x="7555721" y="7423496"/>
                </a:lnTo>
                <a:lnTo>
                  <a:pt x="7555721" y="0"/>
                </a:lnTo>
                <a:lnTo>
                  <a:pt x="0" y="0"/>
                </a:lnTo>
                <a:lnTo>
                  <a:pt x="0" y="7423496"/>
                </a:lnTo>
                <a:close/>
              </a:path>
            </a:pathLst>
          </a:custGeom>
          <a:blipFill>
            <a:blip r:embed="rId10"/>
            <a:stretch>
              <a:fillRect l="0" t="0" r="0" b="0"/>
            </a:stretch>
          </a:blipFill>
        </p:spPr>
      </p:sp>
      <p:sp>
        <p:nvSpPr>
          <p:cNvPr name="Freeform 13" id="13"/>
          <p:cNvSpPr/>
          <p:nvPr/>
        </p:nvSpPr>
        <p:spPr>
          <a:xfrm flipH="false" flipV="false" rot="91263">
            <a:off x="2475055" y="1333688"/>
            <a:ext cx="1116871" cy="1283759"/>
          </a:xfrm>
          <a:custGeom>
            <a:avLst/>
            <a:gdLst/>
            <a:ahLst/>
            <a:cxnLst/>
            <a:rect r="r" b="b" t="t" l="l"/>
            <a:pathLst>
              <a:path h="1283759" w="1116871">
                <a:moveTo>
                  <a:pt x="0" y="0"/>
                </a:moveTo>
                <a:lnTo>
                  <a:pt x="1116871" y="0"/>
                </a:lnTo>
                <a:lnTo>
                  <a:pt x="1116871" y="1283760"/>
                </a:lnTo>
                <a:lnTo>
                  <a:pt x="0" y="128376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18444" r="0" b="0"/>
            </a:stretch>
          </a:blipFill>
        </p:spPr>
      </p:sp>
      <p:sp>
        <p:nvSpPr>
          <p:cNvPr name="Freeform 3" id="3"/>
          <p:cNvSpPr/>
          <p:nvPr/>
        </p:nvSpPr>
        <p:spPr>
          <a:xfrm flipH="false" flipV="false" rot="4264041">
            <a:off x="13883923" y="5351468"/>
            <a:ext cx="4292448" cy="10798612"/>
          </a:xfrm>
          <a:custGeom>
            <a:avLst/>
            <a:gdLst/>
            <a:ahLst/>
            <a:cxnLst/>
            <a:rect r="r" b="b" t="t" l="l"/>
            <a:pathLst>
              <a:path h="10798612" w="4292448">
                <a:moveTo>
                  <a:pt x="0" y="0"/>
                </a:moveTo>
                <a:lnTo>
                  <a:pt x="4292449" y="0"/>
                </a:lnTo>
                <a:lnTo>
                  <a:pt x="4292449" y="10798611"/>
                </a:lnTo>
                <a:lnTo>
                  <a:pt x="0" y="10798611"/>
                </a:lnTo>
                <a:lnTo>
                  <a:pt x="0" y="0"/>
                </a:lnTo>
                <a:close/>
              </a:path>
            </a:pathLst>
          </a:custGeom>
          <a:blipFill>
            <a:blip r:embed="rId3"/>
            <a:stretch>
              <a:fillRect l="0" t="0" r="0" b="0"/>
            </a:stretch>
          </a:blipFill>
        </p:spPr>
      </p:sp>
      <p:sp>
        <p:nvSpPr>
          <p:cNvPr name="Freeform 4" id="4"/>
          <p:cNvSpPr/>
          <p:nvPr/>
        </p:nvSpPr>
        <p:spPr>
          <a:xfrm flipH="false" flipV="true" rot="7204948">
            <a:off x="14969063" y="-2633253"/>
            <a:ext cx="5356370" cy="10678514"/>
          </a:xfrm>
          <a:custGeom>
            <a:avLst/>
            <a:gdLst/>
            <a:ahLst/>
            <a:cxnLst/>
            <a:rect r="r" b="b" t="t" l="l"/>
            <a:pathLst>
              <a:path h="10678514" w="5356370">
                <a:moveTo>
                  <a:pt x="0" y="10678514"/>
                </a:moveTo>
                <a:lnTo>
                  <a:pt x="5356370" y="10678514"/>
                </a:lnTo>
                <a:lnTo>
                  <a:pt x="5356370" y="0"/>
                </a:lnTo>
                <a:lnTo>
                  <a:pt x="0" y="0"/>
                </a:lnTo>
                <a:lnTo>
                  <a:pt x="0" y="10678514"/>
                </a:lnTo>
                <a:close/>
              </a:path>
            </a:pathLst>
          </a:custGeom>
          <a:blipFill>
            <a:blip r:embed="rId4">
              <a:alphaModFix amt="70000"/>
            </a:blip>
            <a:stretch>
              <a:fillRect l="-40051" t="0" r="0" b="0"/>
            </a:stretch>
          </a:blipFill>
        </p:spPr>
      </p:sp>
      <p:sp>
        <p:nvSpPr>
          <p:cNvPr name="Freeform 5" id="5"/>
          <p:cNvSpPr/>
          <p:nvPr/>
        </p:nvSpPr>
        <p:spPr>
          <a:xfrm flipH="false" flipV="false" rot="0">
            <a:off x="13655477" y="1833625"/>
            <a:ext cx="3734596" cy="7283787"/>
          </a:xfrm>
          <a:custGeom>
            <a:avLst/>
            <a:gdLst/>
            <a:ahLst/>
            <a:cxnLst/>
            <a:rect r="r" b="b" t="t" l="l"/>
            <a:pathLst>
              <a:path h="7283787" w="3734596">
                <a:moveTo>
                  <a:pt x="0" y="0"/>
                </a:moveTo>
                <a:lnTo>
                  <a:pt x="3734596" y="0"/>
                </a:lnTo>
                <a:lnTo>
                  <a:pt x="3734596" y="7283786"/>
                </a:lnTo>
                <a:lnTo>
                  <a:pt x="0" y="728378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5400000">
            <a:off x="-125888" y="3784899"/>
            <a:ext cx="9958602" cy="3944953"/>
          </a:xfrm>
          <a:custGeom>
            <a:avLst/>
            <a:gdLst/>
            <a:ahLst/>
            <a:cxnLst/>
            <a:rect r="r" b="b" t="t" l="l"/>
            <a:pathLst>
              <a:path h="3944953" w="9958602">
                <a:moveTo>
                  <a:pt x="0" y="0"/>
                </a:moveTo>
                <a:lnTo>
                  <a:pt x="9958602" y="0"/>
                </a:lnTo>
                <a:lnTo>
                  <a:pt x="9958602" y="3944953"/>
                </a:lnTo>
                <a:lnTo>
                  <a:pt x="0" y="394495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false" flipV="false" rot="0">
            <a:off x="11684734" y="5788077"/>
            <a:ext cx="2923926" cy="1798065"/>
          </a:xfrm>
          <a:custGeom>
            <a:avLst/>
            <a:gdLst/>
            <a:ahLst/>
            <a:cxnLst/>
            <a:rect r="r" b="b" t="t" l="l"/>
            <a:pathLst>
              <a:path h="1798065" w="2923926">
                <a:moveTo>
                  <a:pt x="0" y="0"/>
                </a:moveTo>
                <a:lnTo>
                  <a:pt x="2923925" y="0"/>
                </a:lnTo>
                <a:lnTo>
                  <a:pt x="2923925" y="1798066"/>
                </a:lnTo>
                <a:lnTo>
                  <a:pt x="0" y="1798066"/>
                </a:lnTo>
                <a:lnTo>
                  <a:pt x="0" y="0"/>
                </a:lnTo>
                <a:close/>
              </a:path>
            </a:pathLst>
          </a:custGeom>
          <a:blipFill>
            <a:blip r:embed="rId9"/>
            <a:stretch>
              <a:fillRect l="0" t="0" r="0" b="0"/>
            </a:stretch>
          </a:blipFill>
        </p:spPr>
      </p:sp>
      <p:sp>
        <p:nvSpPr>
          <p:cNvPr name="Freeform 8" id="8"/>
          <p:cNvSpPr/>
          <p:nvPr/>
        </p:nvSpPr>
        <p:spPr>
          <a:xfrm flipH="false" flipV="false" rot="-2595215">
            <a:off x="162913" y="5039734"/>
            <a:ext cx="2161869" cy="2330856"/>
          </a:xfrm>
          <a:custGeom>
            <a:avLst/>
            <a:gdLst/>
            <a:ahLst/>
            <a:cxnLst/>
            <a:rect r="r" b="b" t="t" l="l"/>
            <a:pathLst>
              <a:path h="2330856" w="2161869">
                <a:moveTo>
                  <a:pt x="0" y="0"/>
                </a:moveTo>
                <a:lnTo>
                  <a:pt x="2161868" y="0"/>
                </a:lnTo>
                <a:lnTo>
                  <a:pt x="2161868" y="2330856"/>
                </a:lnTo>
                <a:lnTo>
                  <a:pt x="0" y="2330856"/>
                </a:lnTo>
                <a:lnTo>
                  <a:pt x="0" y="0"/>
                </a:lnTo>
                <a:close/>
              </a:path>
            </a:pathLst>
          </a:custGeom>
          <a:blipFill>
            <a:blip r:embed="rId10"/>
            <a:stretch>
              <a:fillRect l="0" t="0" r="0" b="0"/>
            </a:stretch>
          </a:blipFill>
        </p:spPr>
      </p:sp>
      <p:sp>
        <p:nvSpPr>
          <p:cNvPr name="Freeform 9" id="9"/>
          <p:cNvSpPr/>
          <p:nvPr/>
        </p:nvSpPr>
        <p:spPr>
          <a:xfrm flipH="false" flipV="false" rot="7856710">
            <a:off x="6405083" y="-232267"/>
            <a:ext cx="841614" cy="3192205"/>
          </a:xfrm>
          <a:custGeom>
            <a:avLst/>
            <a:gdLst/>
            <a:ahLst/>
            <a:cxnLst/>
            <a:rect r="r" b="b" t="t" l="l"/>
            <a:pathLst>
              <a:path h="3192205" w="841614">
                <a:moveTo>
                  <a:pt x="0" y="0"/>
                </a:moveTo>
                <a:lnTo>
                  <a:pt x="841613" y="0"/>
                </a:lnTo>
                <a:lnTo>
                  <a:pt x="841613" y="3192205"/>
                </a:lnTo>
                <a:lnTo>
                  <a:pt x="0" y="3192205"/>
                </a:lnTo>
                <a:lnTo>
                  <a:pt x="0" y="0"/>
                </a:lnTo>
                <a:close/>
              </a:path>
            </a:pathLst>
          </a:custGeom>
          <a:blipFill>
            <a:blip r:embed="rId11"/>
            <a:stretch>
              <a:fillRect l="0" t="0" r="-10469" b="0"/>
            </a:stretch>
          </a:blipFill>
        </p:spPr>
      </p:sp>
      <p:sp>
        <p:nvSpPr>
          <p:cNvPr name="Freeform 10" id="10"/>
          <p:cNvSpPr/>
          <p:nvPr/>
        </p:nvSpPr>
        <p:spPr>
          <a:xfrm flipH="false" flipV="true" rot="-4937803">
            <a:off x="305519" y="4598929"/>
            <a:ext cx="5356370" cy="10678514"/>
          </a:xfrm>
          <a:custGeom>
            <a:avLst/>
            <a:gdLst/>
            <a:ahLst/>
            <a:cxnLst/>
            <a:rect r="r" b="b" t="t" l="l"/>
            <a:pathLst>
              <a:path h="10678514" w="5356370">
                <a:moveTo>
                  <a:pt x="0" y="10678514"/>
                </a:moveTo>
                <a:lnTo>
                  <a:pt x="5356370" y="10678514"/>
                </a:lnTo>
                <a:lnTo>
                  <a:pt x="5356370" y="0"/>
                </a:lnTo>
                <a:lnTo>
                  <a:pt x="0" y="0"/>
                </a:lnTo>
                <a:lnTo>
                  <a:pt x="0" y="10678514"/>
                </a:lnTo>
                <a:close/>
              </a:path>
            </a:pathLst>
          </a:custGeom>
          <a:blipFill>
            <a:blip r:embed="rId4">
              <a:alphaModFix amt="70000"/>
            </a:blip>
            <a:stretch>
              <a:fillRect l="-40051" t="0" r="0" b="0"/>
            </a:stretch>
          </a:blipFill>
        </p:spPr>
      </p:sp>
      <p:sp>
        <p:nvSpPr>
          <p:cNvPr name="Freeform 11" id="11"/>
          <p:cNvSpPr/>
          <p:nvPr/>
        </p:nvSpPr>
        <p:spPr>
          <a:xfrm flipH="false" flipV="true" rot="-10112914">
            <a:off x="-1907629" y="9056008"/>
            <a:ext cx="11916347" cy="3389531"/>
          </a:xfrm>
          <a:custGeom>
            <a:avLst/>
            <a:gdLst/>
            <a:ahLst/>
            <a:cxnLst/>
            <a:rect r="r" b="b" t="t" l="l"/>
            <a:pathLst>
              <a:path h="3389531" w="11916347">
                <a:moveTo>
                  <a:pt x="0" y="3389531"/>
                </a:moveTo>
                <a:lnTo>
                  <a:pt x="11916347" y="3389531"/>
                </a:lnTo>
                <a:lnTo>
                  <a:pt x="11916347" y="0"/>
                </a:lnTo>
                <a:lnTo>
                  <a:pt x="0" y="0"/>
                </a:lnTo>
                <a:lnTo>
                  <a:pt x="0" y="3389531"/>
                </a:lnTo>
                <a:close/>
              </a:path>
            </a:pathLst>
          </a:custGeom>
          <a:blipFill>
            <a:blip r:embed="rId12"/>
            <a:stretch>
              <a:fillRect l="0" t="0" r="0" b="-280582"/>
            </a:stretch>
          </a:blipFill>
        </p:spPr>
      </p:sp>
      <p:sp>
        <p:nvSpPr>
          <p:cNvPr name="Freeform 12" id="12"/>
          <p:cNvSpPr/>
          <p:nvPr/>
        </p:nvSpPr>
        <p:spPr>
          <a:xfrm flipH="false" flipV="false" rot="-10596568">
            <a:off x="6707283" y="-2192085"/>
            <a:ext cx="11916347" cy="3389531"/>
          </a:xfrm>
          <a:custGeom>
            <a:avLst/>
            <a:gdLst/>
            <a:ahLst/>
            <a:cxnLst/>
            <a:rect r="r" b="b" t="t" l="l"/>
            <a:pathLst>
              <a:path h="3389531" w="11916347">
                <a:moveTo>
                  <a:pt x="0" y="0"/>
                </a:moveTo>
                <a:lnTo>
                  <a:pt x="11916347" y="0"/>
                </a:lnTo>
                <a:lnTo>
                  <a:pt x="11916347" y="3389532"/>
                </a:lnTo>
                <a:lnTo>
                  <a:pt x="0" y="3389532"/>
                </a:lnTo>
                <a:lnTo>
                  <a:pt x="0" y="0"/>
                </a:lnTo>
                <a:close/>
              </a:path>
            </a:pathLst>
          </a:custGeom>
          <a:blipFill>
            <a:blip r:embed="rId12"/>
            <a:stretch>
              <a:fillRect l="0" t="0" r="0" b="-280582"/>
            </a:stretch>
          </a:blipFill>
        </p:spPr>
      </p:sp>
      <p:sp>
        <p:nvSpPr>
          <p:cNvPr name="Freeform 13" id="13"/>
          <p:cNvSpPr/>
          <p:nvPr/>
        </p:nvSpPr>
        <p:spPr>
          <a:xfrm flipH="false" flipV="false" rot="-7675452">
            <a:off x="-768112" y="-5399306"/>
            <a:ext cx="4292448" cy="10798612"/>
          </a:xfrm>
          <a:custGeom>
            <a:avLst/>
            <a:gdLst/>
            <a:ahLst/>
            <a:cxnLst/>
            <a:rect r="r" b="b" t="t" l="l"/>
            <a:pathLst>
              <a:path h="10798612" w="4292448">
                <a:moveTo>
                  <a:pt x="0" y="0"/>
                </a:moveTo>
                <a:lnTo>
                  <a:pt x="4292449" y="0"/>
                </a:lnTo>
                <a:lnTo>
                  <a:pt x="4292449" y="10798612"/>
                </a:lnTo>
                <a:lnTo>
                  <a:pt x="0" y="10798612"/>
                </a:lnTo>
                <a:lnTo>
                  <a:pt x="0" y="0"/>
                </a:lnTo>
                <a:close/>
              </a:path>
            </a:pathLst>
          </a:custGeom>
          <a:blipFill>
            <a:blip r:embed="rId3"/>
            <a:stretch>
              <a:fillRect l="0" t="0" r="0" b="0"/>
            </a:stretch>
          </a:blipFill>
        </p:spPr>
      </p:sp>
      <p:sp>
        <p:nvSpPr>
          <p:cNvPr name="Freeform 14" id="14"/>
          <p:cNvSpPr/>
          <p:nvPr/>
        </p:nvSpPr>
        <p:spPr>
          <a:xfrm flipH="false" flipV="false" rot="428274">
            <a:off x="1096774" y="2978175"/>
            <a:ext cx="1007948" cy="1158561"/>
          </a:xfrm>
          <a:custGeom>
            <a:avLst/>
            <a:gdLst/>
            <a:ahLst/>
            <a:cxnLst/>
            <a:rect r="r" b="b" t="t" l="l"/>
            <a:pathLst>
              <a:path h="1158561" w="1007948">
                <a:moveTo>
                  <a:pt x="0" y="0"/>
                </a:moveTo>
                <a:lnTo>
                  <a:pt x="1007949" y="0"/>
                </a:lnTo>
                <a:lnTo>
                  <a:pt x="1007949" y="1158561"/>
                </a:lnTo>
                <a:lnTo>
                  <a:pt x="0" y="1158561"/>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5" id="15"/>
          <p:cNvSpPr/>
          <p:nvPr/>
        </p:nvSpPr>
        <p:spPr>
          <a:xfrm flipH="false" flipV="false" rot="-2008043">
            <a:off x="13689470" y="5628380"/>
            <a:ext cx="1007948" cy="1158561"/>
          </a:xfrm>
          <a:custGeom>
            <a:avLst/>
            <a:gdLst/>
            <a:ahLst/>
            <a:cxnLst/>
            <a:rect r="r" b="b" t="t" l="l"/>
            <a:pathLst>
              <a:path h="1158561" w="1007948">
                <a:moveTo>
                  <a:pt x="0" y="0"/>
                </a:moveTo>
                <a:lnTo>
                  <a:pt x="1007948" y="0"/>
                </a:lnTo>
                <a:lnTo>
                  <a:pt x="1007948" y="1158562"/>
                </a:lnTo>
                <a:lnTo>
                  <a:pt x="0" y="1158562"/>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6" id="16"/>
          <p:cNvSpPr/>
          <p:nvPr/>
        </p:nvSpPr>
        <p:spPr>
          <a:xfrm flipH="false" flipV="false" rot="-24000">
            <a:off x="3140917" y="1901670"/>
            <a:ext cx="3503357" cy="7711411"/>
          </a:xfrm>
          <a:custGeom>
            <a:avLst/>
            <a:gdLst/>
            <a:ahLst/>
            <a:cxnLst/>
            <a:rect r="r" b="b" t="t" l="l"/>
            <a:pathLst>
              <a:path h="7711411" w="3503357">
                <a:moveTo>
                  <a:pt x="53669" y="0"/>
                </a:moveTo>
                <a:lnTo>
                  <a:pt x="3503357" y="24083"/>
                </a:lnTo>
                <a:lnTo>
                  <a:pt x="3449688" y="7711411"/>
                </a:lnTo>
                <a:lnTo>
                  <a:pt x="0" y="7687327"/>
                </a:lnTo>
                <a:lnTo>
                  <a:pt x="53669" y="0"/>
                </a:lnTo>
                <a:close/>
              </a:path>
            </a:pathLst>
          </a:custGeom>
          <a:blipFill>
            <a:blip r:embed="rId15"/>
            <a:stretch>
              <a:fillRect l="-4693" t="-5489" r="-4542" b="-5099"/>
            </a:stretch>
          </a:blipFill>
        </p:spPr>
      </p:sp>
      <p:sp>
        <p:nvSpPr>
          <p:cNvPr name="TextBox 17" id="17"/>
          <p:cNvSpPr txBox="true"/>
          <p:nvPr/>
        </p:nvSpPr>
        <p:spPr>
          <a:xfrm rot="0">
            <a:off x="6282000" y="3145406"/>
            <a:ext cx="7889168" cy="3541704"/>
          </a:xfrm>
          <a:prstGeom prst="rect">
            <a:avLst/>
          </a:prstGeom>
        </p:spPr>
        <p:txBody>
          <a:bodyPr anchor="t" rtlCol="false" tIns="0" lIns="0" bIns="0" rIns="0">
            <a:spAutoFit/>
          </a:bodyPr>
          <a:lstStyle/>
          <a:p>
            <a:pPr algn="ctr">
              <a:lnSpc>
                <a:spcPts val="9287"/>
              </a:lnSpc>
            </a:pPr>
            <a:r>
              <a:rPr lang="en-US" sz="6633">
                <a:solidFill>
                  <a:srgbClr val="C3545B"/>
                </a:solidFill>
                <a:latin typeface="Brasika"/>
                <a:ea typeface="Brasika"/>
                <a:cs typeface="Brasika"/>
                <a:sym typeface="Brasika"/>
              </a:rPr>
              <a:t>Desain ui</a:t>
            </a:r>
          </a:p>
          <a:p>
            <a:pPr algn="ctr">
              <a:lnSpc>
                <a:spcPts val="9287"/>
              </a:lnSpc>
            </a:pPr>
            <a:r>
              <a:rPr lang="en-US" sz="6633">
                <a:solidFill>
                  <a:srgbClr val="C3545B"/>
                </a:solidFill>
                <a:latin typeface="Brasika"/>
                <a:ea typeface="Brasika"/>
                <a:cs typeface="Brasika"/>
                <a:sym typeface="Brasika"/>
              </a:rPr>
              <a:t>menggunakan Canva ai</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18444" r="0" b="0"/>
            </a:stretch>
          </a:blipFill>
        </p:spPr>
      </p:sp>
      <p:sp>
        <p:nvSpPr>
          <p:cNvPr name="Freeform 3" id="3"/>
          <p:cNvSpPr/>
          <p:nvPr/>
        </p:nvSpPr>
        <p:spPr>
          <a:xfrm flipH="false" flipV="false" rot="-1818653">
            <a:off x="-4418251" y="274862"/>
            <a:ext cx="7591763" cy="4424305"/>
          </a:xfrm>
          <a:custGeom>
            <a:avLst/>
            <a:gdLst/>
            <a:ahLst/>
            <a:cxnLst/>
            <a:rect r="r" b="b" t="t" l="l"/>
            <a:pathLst>
              <a:path h="4424305" w="7591763">
                <a:moveTo>
                  <a:pt x="0" y="0"/>
                </a:moveTo>
                <a:lnTo>
                  <a:pt x="7591763" y="0"/>
                </a:lnTo>
                <a:lnTo>
                  <a:pt x="7591763" y="4424305"/>
                </a:lnTo>
                <a:lnTo>
                  <a:pt x="0" y="4424305"/>
                </a:lnTo>
                <a:lnTo>
                  <a:pt x="0" y="0"/>
                </a:lnTo>
                <a:close/>
              </a:path>
            </a:pathLst>
          </a:custGeom>
          <a:blipFill>
            <a:blip r:embed="rId3">
              <a:extLst>
                <a:ext uri="{96DAC541-7B7A-43D3-8B79-37D633B846F1}">
                  <asvg:svgBlip xmlns:asvg="http://schemas.microsoft.com/office/drawing/2016/SVG/main" r:embed="rId4"/>
                </a:ext>
              </a:extLst>
            </a:blip>
            <a:stretch>
              <a:fillRect l="0" t="0" r="0" b="-77591"/>
            </a:stretch>
          </a:blipFill>
        </p:spPr>
      </p:sp>
      <p:sp>
        <p:nvSpPr>
          <p:cNvPr name="Freeform 4" id="4"/>
          <p:cNvSpPr/>
          <p:nvPr/>
        </p:nvSpPr>
        <p:spPr>
          <a:xfrm flipH="false" flipV="true" rot="-1398427">
            <a:off x="-3875218" y="-3100977"/>
            <a:ext cx="7427338" cy="7297360"/>
          </a:xfrm>
          <a:custGeom>
            <a:avLst/>
            <a:gdLst/>
            <a:ahLst/>
            <a:cxnLst/>
            <a:rect r="r" b="b" t="t" l="l"/>
            <a:pathLst>
              <a:path h="7297360" w="7427338">
                <a:moveTo>
                  <a:pt x="0" y="7297360"/>
                </a:moveTo>
                <a:lnTo>
                  <a:pt x="7427338" y="7297360"/>
                </a:lnTo>
                <a:lnTo>
                  <a:pt x="7427338" y="0"/>
                </a:lnTo>
                <a:lnTo>
                  <a:pt x="0" y="0"/>
                </a:lnTo>
                <a:lnTo>
                  <a:pt x="0" y="7297360"/>
                </a:lnTo>
                <a:close/>
              </a:path>
            </a:pathLst>
          </a:custGeom>
          <a:blipFill>
            <a:blip r:embed="rId5"/>
            <a:stretch>
              <a:fillRect l="0" t="0" r="0" b="0"/>
            </a:stretch>
          </a:blipFill>
        </p:spPr>
      </p:sp>
      <p:sp>
        <p:nvSpPr>
          <p:cNvPr name="Freeform 5" id="5"/>
          <p:cNvSpPr/>
          <p:nvPr/>
        </p:nvSpPr>
        <p:spPr>
          <a:xfrm flipH="false" flipV="false" rot="5400000">
            <a:off x="3488581" y="6034628"/>
            <a:ext cx="11187676" cy="2715888"/>
          </a:xfrm>
          <a:custGeom>
            <a:avLst/>
            <a:gdLst/>
            <a:ahLst/>
            <a:cxnLst/>
            <a:rect r="r" b="b" t="t" l="l"/>
            <a:pathLst>
              <a:path h="2715888" w="11187676">
                <a:moveTo>
                  <a:pt x="0" y="0"/>
                </a:moveTo>
                <a:lnTo>
                  <a:pt x="11187676" y="0"/>
                </a:lnTo>
                <a:lnTo>
                  <a:pt x="11187676" y="2715888"/>
                </a:lnTo>
                <a:lnTo>
                  <a:pt x="0" y="2715888"/>
                </a:lnTo>
                <a:lnTo>
                  <a:pt x="0" y="0"/>
                </a:lnTo>
                <a:close/>
              </a:path>
            </a:pathLst>
          </a:custGeom>
          <a:blipFill>
            <a:blip r:embed="rId6">
              <a:extLst>
                <a:ext uri="{96DAC541-7B7A-43D3-8B79-37D633B846F1}">
                  <asvg:svgBlip xmlns:asvg="http://schemas.microsoft.com/office/drawing/2016/SVG/main" r:embed="rId7"/>
                </a:ext>
              </a:extLst>
            </a:blip>
            <a:stretch>
              <a:fillRect l="-1260" t="-13271" r="-1092" b="-23182"/>
            </a:stretch>
          </a:blipFill>
        </p:spPr>
      </p:sp>
      <p:sp>
        <p:nvSpPr>
          <p:cNvPr name="Freeform 6" id="6"/>
          <p:cNvSpPr/>
          <p:nvPr/>
        </p:nvSpPr>
        <p:spPr>
          <a:xfrm flipH="false" flipV="true" rot="9457674">
            <a:off x="11312620" y="-1299704"/>
            <a:ext cx="5904507" cy="12886409"/>
          </a:xfrm>
          <a:custGeom>
            <a:avLst/>
            <a:gdLst/>
            <a:ahLst/>
            <a:cxnLst/>
            <a:rect r="r" b="b" t="t" l="l"/>
            <a:pathLst>
              <a:path h="12886409" w="5904507">
                <a:moveTo>
                  <a:pt x="0" y="12886408"/>
                </a:moveTo>
                <a:lnTo>
                  <a:pt x="5904507" y="12886408"/>
                </a:lnTo>
                <a:lnTo>
                  <a:pt x="5904507" y="0"/>
                </a:lnTo>
                <a:lnTo>
                  <a:pt x="0" y="0"/>
                </a:lnTo>
                <a:lnTo>
                  <a:pt x="0" y="12886408"/>
                </a:lnTo>
                <a:close/>
              </a:path>
            </a:pathLst>
          </a:custGeom>
          <a:blipFill>
            <a:blip r:embed="rId8">
              <a:alphaModFix amt="70000"/>
            </a:blip>
            <a:stretch>
              <a:fillRect l="-53318" t="0" r="0" b="0"/>
            </a:stretch>
          </a:blipFill>
        </p:spPr>
      </p:sp>
      <p:sp>
        <p:nvSpPr>
          <p:cNvPr name="Freeform 7" id="7"/>
          <p:cNvSpPr/>
          <p:nvPr/>
        </p:nvSpPr>
        <p:spPr>
          <a:xfrm flipH="false" flipV="true" rot="5704451">
            <a:off x="10484910" y="2684508"/>
            <a:ext cx="12965570" cy="6531565"/>
          </a:xfrm>
          <a:custGeom>
            <a:avLst/>
            <a:gdLst/>
            <a:ahLst/>
            <a:cxnLst/>
            <a:rect r="r" b="b" t="t" l="l"/>
            <a:pathLst>
              <a:path h="6531565" w="12965570">
                <a:moveTo>
                  <a:pt x="0" y="6531565"/>
                </a:moveTo>
                <a:lnTo>
                  <a:pt x="12965569" y="6531565"/>
                </a:lnTo>
                <a:lnTo>
                  <a:pt x="12965569" y="0"/>
                </a:lnTo>
                <a:lnTo>
                  <a:pt x="0" y="0"/>
                </a:lnTo>
                <a:lnTo>
                  <a:pt x="0" y="6531565"/>
                </a:lnTo>
                <a:close/>
              </a:path>
            </a:pathLst>
          </a:custGeom>
          <a:blipFill>
            <a:blip r:embed="rId9"/>
            <a:stretch>
              <a:fillRect l="0" t="0" r="0" b="-114891"/>
            </a:stretch>
          </a:blipFill>
        </p:spPr>
      </p:sp>
      <p:sp>
        <p:nvSpPr>
          <p:cNvPr name="Freeform 8" id="8"/>
          <p:cNvSpPr/>
          <p:nvPr/>
        </p:nvSpPr>
        <p:spPr>
          <a:xfrm flipH="false" flipV="false" rot="0">
            <a:off x="11685280" y="1704671"/>
            <a:ext cx="5864699" cy="7296670"/>
          </a:xfrm>
          <a:custGeom>
            <a:avLst/>
            <a:gdLst/>
            <a:ahLst/>
            <a:cxnLst/>
            <a:rect r="r" b="b" t="t" l="l"/>
            <a:pathLst>
              <a:path h="7296670" w="5864699">
                <a:moveTo>
                  <a:pt x="0" y="0"/>
                </a:moveTo>
                <a:lnTo>
                  <a:pt x="5864699" y="0"/>
                </a:lnTo>
                <a:lnTo>
                  <a:pt x="5864699" y="7296670"/>
                </a:lnTo>
                <a:lnTo>
                  <a:pt x="0" y="729667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pic>
        <p:nvPicPr>
          <p:cNvPr name="Picture 9" id="9"/>
          <p:cNvPicPr>
            <a:picLocks noChangeAspect="true"/>
          </p:cNvPicPr>
          <p:nvPr/>
        </p:nvPicPr>
        <p:blipFill>
          <a:blip r:embed="rId12"/>
          <a:stretch>
            <a:fillRect/>
          </a:stretch>
        </p:blipFill>
        <p:spPr>
          <a:xfrm rot="0">
            <a:off x="11821549" y="2068585"/>
            <a:ext cx="4792775" cy="6263773"/>
          </a:xfrm>
          <a:prstGeom prst="rect">
            <a:avLst/>
          </a:prstGeom>
        </p:spPr>
      </p:pic>
      <p:sp>
        <p:nvSpPr>
          <p:cNvPr name="Freeform 10" id="10"/>
          <p:cNvSpPr/>
          <p:nvPr/>
        </p:nvSpPr>
        <p:spPr>
          <a:xfrm flipH="false" flipV="false" rot="5400000">
            <a:off x="1068879" y="6034628"/>
            <a:ext cx="11187676" cy="2715888"/>
          </a:xfrm>
          <a:custGeom>
            <a:avLst/>
            <a:gdLst/>
            <a:ahLst/>
            <a:cxnLst/>
            <a:rect r="r" b="b" t="t" l="l"/>
            <a:pathLst>
              <a:path h="2715888" w="11187676">
                <a:moveTo>
                  <a:pt x="0" y="0"/>
                </a:moveTo>
                <a:lnTo>
                  <a:pt x="11187676" y="0"/>
                </a:lnTo>
                <a:lnTo>
                  <a:pt x="11187676" y="2715888"/>
                </a:lnTo>
                <a:lnTo>
                  <a:pt x="0" y="2715888"/>
                </a:lnTo>
                <a:lnTo>
                  <a:pt x="0" y="0"/>
                </a:lnTo>
                <a:close/>
              </a:path>
            </a:pathLst>
          </a:custGeom>
          <a:blipFill>
            <a:blip r:embed="rId6">
              <a:extLst>
                <a:ext uri="{96DAC541-7B7A-43D3-8B79-37D633B846F1}">
                  <asvg:svgBlip xmlns:asvg="http://schemas.microsoft.com/office/drawing/2016/SVG/main" r:embed="rId7"/>
                </a:ext>
              </a:extLst>
            </a:blip>
            <a:stretch>
              <a:fillRect l="-1260" t="-13271" r="-1092" b="-23182"/>
            </a:stretch>
          </a:blipFill>
        </p:spPr>
      </p:sp>
      <p:sp>
        <p:nvSpPr>
          <p:cNvPr name="Freeform 11" id="11"/>
          <p:cNvSpPr/>
          <p:nvPr/>
        </p:nvSpPr>
        <p:spPr>
          <a:xfrm flipH="false" flipV="false" rot="5400000">
            <a:off x="-1289199" y="6034628"/>
            <a:ext cx="11187676" cy="2715888"/>
          </a:xfrm>
          <a:custGeom>
            <a:avLst/>
            <a:gdLst/>
            <a:ahLst/>
            <a:cxnLst/>
            <a:rect r="r" b="b" t="t" l="l"/>
            <a:pathLst>
              <a:path h="2715888" w="11187676">
                <a:moveTo>
                  <a:pt x="0" y="0"/>
                </a:moveTo>
                <a:lnTo>
                  <a:pt x="11187676" y="0"/>
                </a:lnTo>
                <a:lnTo>
                  <a:pt x="11187676" y="2715888"/>
                </a:lnTo>
                <a:lnTo>
                  <a:pt x="0" y="2715888"/>
                </a:lnTo>
                <a:lnTo>
                  <a:pt x="0" y="0"/>
                </a:lnTo>
                <a:close/>
              </a:path>
            </a:pathLst>
          </a:custGeom>
          <a:blipFill>
            <a:blip r:embed="rId6">
              <a:extLst>
                <a:ext uri="{96DAC541-7B7A-43D3-8B79-37D633B846F1}">
                  <asvg:svgBlip xmlns:asvg="http://schemas.microsoft.com/office/drawing/2016/SVG/main" r:embed="rId7"/>
                </a:ext>
              </a:extLst>
            </a:blip>
            <a:stretch>
              <a:fillRect l="-1260" t="-13271" r="-1092" b="-23182"/>
            </a:stretch>
          </a:blipFill>
        </p:spPr>
      </p:sp>
      <p:grpSp>
        <p:nvGrpSpPr>
          <p:cNvPr name="Group 12" id="12"/>
          <p:cNvGrpSpPr/>
          <p:nvPr/>
        </p:nvGrpSpPr>
        <p:grpSpPr>
          <a:xfrm rot="0">
            <a:off x="1614050" y="3300055"/>
            <a:ext cx="1285966" cy="1285966"/>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FFE7C1"/>
            </a:solidFill>
          </p:spPr>
        </p:sp>
        <p:sp>
          <p:nvSpPr>
            <p:cNvPr name="TextBox 14" id="14"/>
            <p:cNvSpPr txBox="true"/>
            <p:nvPr/>
          </p:nvSpPr>
          <p:spPr>
            <a:xfrm>
              <a:off x="190500" y="114300"/>
              <a:ext cx="431800" cy="508000"/>
            </a:xfrm>
            <a:prstGeom prst="rect">
              <a:avLst/>
            </a:prstGeom>
          </p:spPr>
          <p:txBody>
            <a:bodyPr anchor="ctr" rtlCol="false" tIns="55246" lIns="55246" bIns="55246" rIns="55246"/>
            <a:lstStyle/>
            <a:p>
              <a:pPr algn="ctr">
                <a:lnSpc>
                  <a:spcPts val="2659"/>
                </a:lnSpc>
              </a:pPr>
            </a:p>
          </p:txBody>
        </p:sp>
      </p:grpSp>
      <p:grpSp>
        <p:nvGrpSpPr>
          <p:cNvPr name="Group 15" id="15"/>
          <p:cNvGrpSpPr/>
          <p:nvPr/>
        </p:nvGrpSpPr>
        <p:grpSpPr>
          <a:xfrm rot="0">
            <a:off x="1844122" y="3542277"/>
            <a:ext cx="825823" cy="825823"/>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F7F4F2"/>
            </a:solidFill>
          </p:spPr>
        </p:sp>
        <p:sp>
          <p:nvSpPr>
            <p:cNvPr name="TextBox 17" id="17"/>
            <p:cNvSpPr txBox="true"/>
            <p:nvPr/>
          </p:nvSpPr>
          <p:spPr>
            <a:xfrm>
              <a:off x="190500" y="114300"/>
              <a:ext cx="431800" cy="508000"/>
            </a:xfrm>
            <a:prstGeom prst="rect">
              <a:avLst/>
            </a:prstGeom>
          </p:spPr>
          <p:txBody>
            <a:bodyPr anchor="ctr" rtlCol="false" tIns="55246" lIns="55246" bIns="55246" rIns="55246"/>
            <a:lstStyle/>
            <a:p>
              <a:pPr algn="ctr">
                <a:lnSpc>
                  <a:spcPts val="2659"/>
                </a:lnSpc>
              </a:pPr>
            </a:p>
          </p:txBody>
        </p:sp>
      </p:grpSp>
      <p:grpSp>
        <p:nvGrpSpPr>
          <p:cNvPr name="Group 18" id="18"/>
          <p:cNvGrpSpPr/>
          <p:nvPr/>
        </p:nvGrpSpPr>
        <p:grpSpPr>
          <a:xfrm rot="0">
            <a:off x="2027978" y="3726133"/>
            <a:ext cx="458111" cy="458111"/>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F2AAAE"/>
            </a:solidFill>
          </p:spPr>
        </p:sp>
        <p:sp>
          <p:nvSpPr>
            <p:cNvPr name="TextBox 20" id="20"/>
            <p:cNvSpPr txBox="true"/>
            <p:nvPr/>
          </p:nvSpPr>
          <p:spPr>
            <a:xfrm>
              <a:off x="190500" y="114300"/>
              <a:ext cx="431800" cy="508000"/>
            </a:xfrm>
            <a:prstGeom prst="rect">
              <a:avLst/>
            </a:prstGeom>
          </p:spPr>
          <p:txBody>
            <a:bodyPr anchor="ctr" rtlCol="false" tIns="55246" lIns="55246" bIns="55246" rIns="55246"/>
            <a:lstStyle/>
            <a:p>
              <a:pPr algn="ctr">
                <a:lnSpc>
                  <a:spcPts val="2659"/>
                </a:lnSpc>
              </a:pPr>
            </a:p>
          </p:txBody>
        </p:sp>
      </p:grpSp>
      <p:grpSp>
        <p:nvGrpSpPr>
          <p:cNvPr name="Group 21" id="21"/>
          <p:cNvGrpSpPr/>
          <p:nvPr/>
        </p:nvGrpSpPr>
        <p:grpSpPr>
          <a:xfrm rot="0">
            <a:off x="1614050" y="6336678"/>
            <a:ext cx="1285966" cy="1285966"/>
            <a:chOff x="0" y="0"/>
            <a:chExt cx="812800" cy="812800"/>
          </a:xfrm>
        </p:grpSpPr>
        <p:sp>
          <p:nvSpPr>
            <p:cNvPr name="Freeform 22" id="22"/>
            <p:cNvSpPr/>
            <p:nvPr/>
          </p:nvSpPr>
          <p:spPr>
            <a:xfrm flipH="false" flipV="false" rot="0">
              <a:off x="0" y="0"/>
              <a:ext cx="812800" cy="812800"/>
            </a:xfrm>
            <a:custGeom>
              <a:avLst/>
              <a:gdLst/>
              <a:ahLst/>
              <a:cxnLst/>
              <a:rect r="r" b="b" t="t" l="l"/>
              <a:pathLst>
                <a:path h="812800" w="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FFE7C1"/>
            </a:solidFill>
          </p:spPr>
        </p:sp>
        <p:sp>
          <p:nvSpPr>
            <p:cNvPr name="TextBox 23" id="23"/>
            <p:cNvSpPr txBox="true"/>
            <p:nvPr/>
          </p:nvSpPr>
          <p:spPr>
            <a:xfrm>
              <a:off x="190500" y="114300"/>
              <a:ext cx="431800" cy="508000"/>
            </a:xfrm>
            <a:prstGeom prst="rect">
              <a:avLst/>
            </a:prstGeom>
          </p:spPr>
          <p:txBody>
            <a:bodyPr anchor="ctr" rtlCol="false" tIns="55246" lIns="55246" bIns="55246" rIns="55246"/>
            <a:lstStyle/>
            <a:p>
              <a:pPr algn="ctr">
                <a:lnSpc>
                  <a:spcPts val="2659"/>
                </a:lnSpc>
              </a:pPr>
            </a:p>
          </p:txBody>
        </p:sp>
      </p:grpSp>
      <p:grpSp>
        <p:nvGrpSpPr>
          <p:cNvPr name="Group 24" id="24"/>
          <p:cNvGrpSpPr/>
          <p:nvPr/>
        </p:nvGrpSpPr>
        <p:grpSpPr>
          <a:xfrm rot="0">
            <a:off x="1844122" y="6566750"/>
            <a:ext cx="825823" cy="825823"/>
            <a:chOff x="0" y="0"/>
            <a:chExt cx="812800" cy="812800"/>
          </a:xfrm>
        </p:grpSpPr>
        <p:sp>
          <p:nvSpPr>
            <p:cNvPr name="Freeform 25" id="25"/>
            <p:cNvSpPr/>
            <p:nvPr/>
          </p:nvSpPr>
          <p:spPr>
            <a:xfrm flipH="false" flipV="false" rot="0">
              <a:off x="0" y="0"/>
              <a:ext cx="812800" cy="812800"/>
            </a:xfrm>
            <a:custGeom>
              <a:avLst/>
              <a:gdLst/>
              <a:ahLst/>
              <a:cxnLst/>
              <a:rect r="r" b="b" t="t" l="l"/>
              <a:pathLst>
                <a:path h="812800" w="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F7F4F2"/>
            </a:solidFill>
          </p:spPr>
        </p:sp>
        <p:sp>
          <p:nvSpPr>
            <p:cNvPr name="TextBox 26" id="26"/>
            <p:cNvSpPr txBox="true"/>
            <p:nvPr/>
          </p:nvSpPr>
          <p:spPr>
            <a:xfrm>
              <a:off x="190500" y="114300"/>
              <a:ext cx="431800" cy="508000"/>
            </a:xfrm>
            <a:prstGeom prst="rect">
              <a:avLst/>
            </a:prstGeom>
          </p:spPr>
          <p:txBody>
            <a:bodyPr anchor="ctr" rtlCol="false" tIns="55246" lIns="55246" bIns="55246" rIns="55246"/>
            <a:lstStyle/>
            <a:p>
              <a:pPr algn="ctr">
                <a:lnSpc>
                  <a:spcPts val="2659"/>
                </a:lnSpc>
              </a:pPr>
            </a:p>
          </p:txBody>
        </p:sp>
      </p:grpSp>
      <p:grpSp>
        <p:nvGrpSpPr>
          <p:cNvPr name="Group 27" id="27"/>
          <p:cNvGrpSpPr/>
          <p:nvPr/>
        </p:nvGrpSpPr>
        <p:grpSpPr>
          <a:xfrm rot="0">
            <a:off x="2027978" y="6750605"/>
            <a:ext cx="458111" cy="458111"/>
            <a:chOff x="0" y="0"/>
            <a:chExt cx="812800" cy="812800"/>
          </a:xfrm>
        </p:grpSpPr>
        <p:sp>
          <p:nvSpPr>
            <p:cNvPr name="Freeform 28" id="28"/>
            <p:cNvSpPr/>
            <p:nvPr/>
          </p:nvSpPr>
          <p:spPr>
            <a:xfrm flipH="false" flipV="false" rot="0">
              <a:off x="0" y="0"/>
              <a:ext cx="812800" cy="812800"/>
            </a:xfrm>
            <a:custGeom>
              <a:avLst/>
              <a:gdLst/>
              <a:ahLst/>
              <a:cxnLst/>
              <a:rect r="r" b="b" t="t" l="l"/>
              <a:pathLst>
                <a:path h="812800" w="812800">
                  <a:moveTo>
                    <a:pt x="406400" y="0"/>
                  </a:moveTo>
                  <a:lnTo>
                    <a:pt x="535715" y="277085"/>
                  </a:lnTo>
                  <a:lnTo>
                    <a:pt x="812800" y="406400"/>
                  </a:lnTo>
                  <a:lnTo>
                    <a:pt x="535715" y="535715"/>
                  </a:lnTo>
                  <a:lnTo>
                    <a:pt x="406400" y="812800"/>
                  </a:lnTo>
                  <a:lnTo>
                    <a:pt x="277085" y="535715"/>
                  </a:lnTo>
                  <a:lnTo>
                    <a:pt x="0" y="406400"/>
                  </a:lnTo>
                  <a:lnTo>
                    <a:pt x="277085" y="277085"/>
                  </a:lnTo>
                  <a:lnTo>
                    <a:pt x="406400" y="0"/>
                  </a:lnTo>
                  <a:close/>
                </a:path>
              </a:pathLst>
            </a:custGeom>
            <a:solidFill>
              <a:srgbClr val="F2AAAE"/>
            </a:solidFill>
          </p:spPr>
        </p:sp>
        <p:sp>
          <p:nvSpPr>
            <p:cNvPr name="TextBox 29" id="29"/>
            <p:cNvSpPr txBox="true"/>
            <p:nvPr/>
          </p:nvSpPr>
          <p:spPr>
            <a:xfrm>
              <a:off x="190500" y="114300"/>
              <a:ext cx="431800" cy="508000"/>
            </a:xfrm>
            <a:prstGeom prst="rect">
              <a:avLst/>
            </a:prstGeom>
          </p:spPr>
          <p:txBody>
            <a:bodyPr anchor="ctr" rtlCol="false" tIns="55246" lIns="55246" bIns="55246" rIns="55246"/>
            <a:lstStyle/>
            <a:p>
              <a:pPr algn="ctr">
                <a:lnSpc>
                  <a:spcPts val="2659"/>
                </a:lnSpc>
              </a:pPr>
            </a:p>
          </p:txBody>
        </p:sp>
      </p:grpSp>
      <p:sp>
        <p:nvSpPr>
          <p:cNvPr name="TextBox 30" id="30"/>
          <p:cNvSpPr txBox="true"/>
          <p:nvPr/>
        </p:nvSpPr>
        <p:spPr>
          <a:xfrm rot="0">
            <a:off x="3512080" y="2326531"/>
            <a:ext cx="6613761" cy="7905293"/>
          </a:xfrm>
          <a:prstGeom prst="rect">
            <a:avLst/>
          </a:prstGeom>
        </p:spPr>
        <p:txBody>
          <a:bodyPr anchor="t" rtlCol="false" tIns="0" lIns="0" bIns="0" rIns="0">
            <a:spAutoFit/>
          </a:bodyPr>
          <a:lstStyle/>
          <a:p>
            <a:pPr algn="l">
              <a:lnSpc>
                <a:spcPts val="3476"/>
              </a:lnSpc>
            </a:pPr>
            <a:r>
              <a:rPr lang="en-US" sz="2897">
                <a:solidFill>
                  <a:srgbClr val="7A587B"/>
                </a:solidFill>
                <a:latin typeface="Jua"/>
                <a:ea typeface="Jua"/>
                <a:cs typeface="Jua"/>
                <a:sym typeface="Jua"/>
              </a:rPr>
              <a:t>&lt;!DOCTYPE html&gt;</a:t>
            </a:r>
          </a:p>
          <a:p>
            <a:pPr algn="l">
              <a:lnSpc>
                <a:spcPts val="3476"/>
              </a:lnSpc>
            </a:pPr>
            <a:r>
              <a:rPr lang="en-US" sz="2897">
                <a:solidFill>
                  <a:srgbClr val="7A587B"/>
                </a:solidFill>
                <a:latin typeface="Jua"/>
                <a:ea typeface="Jua"/>
                <a:cs typeface="Jua"/>
                <a:sym typeface="Jua"/>
              </a:rPr>
              <a:t>&lt;html lang="id"&gt;</a:t>
            </a:r>
          </a:p>
          <a:p>
            <a:pPr algn="l">
              <a:lnSpc>
                <a:spcPts val="3476"/>
              </a:lnSpc>
            </a:pPr>
            <a:r>
              <a:rPr lang="en-US" sz="2897">
                <a:solidFill>
                  <a:srgbClr val="7A587B"/>
                </a:solidFill>
                <a:latin typeface="Jua"/>
                <a:ea typeface="Jua"/>
                <a:cs typeface="Jua"/>
                <a:sym typeface="Jua"/>
              </a:rPr>
              <a:t>&lt;head&gt;</a:t>
            </a:r>
          </a:p>
          <a:p>
            <a:pPr algn="l">
              <a:lnSpc>
                <a:spcPts val="3476"/>
              </a:lnSpc>
            </a:pPr>
            <a:r>
              <a:rPr lang="en-US" sz="2897">
                <a:solidFill>
                  <a:srgbClr val="7A587B"/>
                </a:solidFill>
                <a:latin typeface="Jua"/>
                <a:ea typeface="Jua"/>
                <a:cs typeface="Jua"/>
                <a:sym typeface="Jua"/>
              </a:rPr>
              <a:t>  &lt;meta charset="UTF-8"&gt;</a:t>
            </a:r>
          </a:p>
          <a:p>
            <a:pPr algn="l">
              <a:lnSpc>
                <a:spcPts val="3476"/>
              </a:lnSpc>
            </a:pPr>
            <a:r>
              <a:rPr lang="en-US" sz="2897">
                <a:solidFill>
                  <a:srgbClr val="7A587B"/>
                </a:solidFill>
                <a:latin typeface="Jua"/>
                <a:ea typeface="Jua"/>
                <a:cs typeface="Jua"/>
                <a:sym typeface="Jua"/>
              </a:rPr>
              <a:t>  &lt;title&gt;Website Presensi Digital&lt;/title&gt;</a:t>
            </a:r>
          </a:p>
          <a:p>
            <a:pPr algn="l">
              <a:lnSpc>
                <a:spcPts val="3476"/>
              </a:lnSpc>
            </a:pPr>
            <a:r>
              <a:rPr lang="en-US" sz="2897">
                <a:solidFill>
                  <a:srgbClr val="7A587B"/>
                </a:solidFill>
                <a:latin typeface="Jua"/>
                <a:ea typeface="Jua"/>
                <a:cs typeface="Jua"/>
                <a:sym typeface="Jua"/>
              </a:rPr>
              <a:t>  &lt;style&gt;</a:t>
            </a:r>
          </a:p>
          <a:p>
            <a:pPr algn="l">
              <a:lnSpc>
                <a:spcPts val="3476"/>
              </a:lnSpc>
            </a:pPr>
            <a:r>
              <a:rPr lang="en-US" sz="2897">
                <a:solidFill>
                  <a:srgbClr val="7A587B"/>
                </a:solidFill>
                <a:latin typeface="Jua"/>
                <a:ea typeface="Jua"/>
                <a:cs typeface="Jua"/>
                <a:sym typeface="Jua"/>
              </a:rPr>
              <a:t>    body { font-family: Poppins, sans-serif; background: #f0f4ff; padding: 20px; }</a:t>
            </a:r>
          </a:p>
          <a:p>
            <a:pPr algn="l">
              <a:lnSpc>
                <a:spcPts val="3476"/>
              </a:lnSpc>
            </a:pPr>
            <a:r>
              <a:rPr lang="en-US" sz="2897">
                <a:solidFill>
                  <a:srgbClr val="7A587B"/>
                </a:solidFill>
                <a:latin typeface="Jua"/>
                <a:ea typeface="Jua"/>
                <a:cs typeface="Jua"/>
                <a:sym typeface="Jua"/>
              </a:rPr>
              <a:t>    h1 { color: #003366; text-align: center; }</a:t>
            </a:r>
          </a:p>
          <a:p>
            <a:pPr algn="l">
              <a:lnSpc>
                <a:spcPts val="3476"/>
              </a:lnSpc>
            </a:pPr>
            <a:r>
              <a:rPr lang="en-US" sz="2897">
                <a:solidFill>
                  <a:srgbClr val="7A587B"/>
                </a:solidFill>
                <a:latin typeface="Jua"/>
                <a:ea typeface="Jua"/>
                <a:cs typeface="Jua"/>
                <a:sym typeface="Jua"/>
              </a:rPr>
              <a:t>    table { width: 100%; border-collapse: collapse; margin-top: 15px; background: white; }</a:t>
            </a:r>
          </a:p>
          <a:p>
            <a:pPr algn="l">
              <a:lnSpc>
                <a:spcPts val="3476"/>
              </a:lnSpc>
            </a:pPr>
            <a:r>
              <a:rPr lang="en-US" sz="2897">
                <a:solidFill>
                  <a:srgbClr val="7A587B"/>
                </a:solidFill>
                <a:latin typeface="Jua"/>
                <a:ea typeface="Jua"/>
                <a:cs typeface="Jua"/>
                <a:sym typeface="Jua"/>
              </a:rPr>
              <a:t>    th, td { border: 1px solid #ddd; padding: 10px; text-align: center; }</a:t>
            </a:r>
          </a:p>
          <a:p>
            <a:pPr algn="l">
              <a:lnSpc>
                <a:spcPts val="3476"/>
              </a:lnSpc>
            </a:pPr>
            <a:r>
              <a:rPr lang="en-US" sz="2897">
                <a:solidFill>
                  <a:srgbClr val="7A587B"/>
                </a:solidFill>
                <a:latin typeface="Jua"/>
                <a:ea typeface="Jua"/>
                <a:cs typeface="Jua"/>
                <a:sym typeface="Jua"/>
              </a:rPr>
              <a:t>    th { background-color: #007bff; color: white; }</a:t>
            </a:r>
          </a:p>
        </p:txBody>
      </p:sp>
      <p:sp>
        <p:nvSpPr>
          <p:cNvPr name="Freeform 31" id="31"/>
          <p:cNvSpPr/>
          <p:nvPr/>
        </p:nvSpPr>
        <p:spPr>
          <a:xfrm flipH="false" flipV="false" rot="-68386">
            <a:off x="10348048" y="3311036"/>
            <a:ext cx="1116871" cy="1283759"/>
          </a:xfrm>
          <a:custGeom>
            <a:avLst/>
            <a:gdLst/>
            <a:ahLst/>
            <a:cxnLst/>
            <a:rect r="r" b="b" t="t" l="l"/>
            <a:pathLst>
              <a:path h="1283759" w="1116871">
                <a:moveTo>
                  <a:pt x="0" y="0"/>
                </a:moveTo>
                <a:lnTo>
                  <a:pt x="1116870" y="0"/>
                </a:lnTo>
                <a:lnTo>
                  <a:pt x="1116870" y="1283759"/>
                </a:lnTo>
                <a:lnTo>
                  <a:pt x="0" y="1283759"/>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32" id="32"/>
          <p:cNvSpPr/>
          <p:nvPr/>
        </p:nvSpPr>
        <p:spPr>
          <a:xfrm flipH="false" flipV="true" rot="1227804">
            <a:off x="-4349613" y="6175576"/>
            <a:ext cx="7591763" cy="4424305"/>
          </a:xfrm>
          <a:custGeom>
            <a:avLst/>
            <a:gdLst/>
            <a:ahLst/>
            <a:cxnLst/>
            <a:rect r="r" b="b" t="t" l="l"/>
            <a:pathLst>
              <a:path h="4424305" w="7591763">
                <a:moveTo>
                  <a:pt x="0" y="4424305"/>
                </a:moveTo>
                <a:lnTo>
                  <a:pt x="7591763" y="4424305"/>
                </a:lnTo>
                <a:lnTo>
                  <a:pt x="7591763" y="0"/>
                </a:lnTo>
                <a:lnTo>
                  <a:pt x="0" y="0"/>
                </a:lnTo>
                <a:lnTo>
                  <a:pt x="0" y="4424305"/>
                </a:lnTo>
                <a:close/>
              </a:path>
            </a:pathLst>
          </a:custGeom>
          <a:blipFill>
            <a:blip r:embed="rId3">
              <a:extLst>
                <a:ext uri="{96DAC541-7B7A-43D3-8B79-37D633B846F1}">
                  <asvg:svgBlip xmlns:asvg="http://schemas.microsoft.com/office/drawing/2016/SVG/main" r:embed="rId4"/>
                </a:ext>
              </a:extLst>
            </a:blip>
            <a:stretch>
              <a:fillRect l="0" t="0" r="0" b="-77591"/>
            </a:stretch>
          </a:blipFill>
        </p:spPr>
      </p:sp>
      <p:sp>
        <p:nvSpPr>
          <p:cNvPr name="Freeform 33" id="33"/>
          <p:cNvSpPr/>
          <p:nvPr/>
        </p:nvSpPr>
        <p:spPr>
          <a:xfrm flipH="false" flipV="false" rot="927605">
            <a:off x="-3960943" y="6046271"/>
            <a:ext cx="7427338" cy="7297360"/>
          </a:xfrm>
          <a:custGeom>
            <a:avLst/>
            <a:gdLst/>
            <a:ahLst/>
            <a:cxnLst/>
            <a:rect r="r" b="b" t="t" l="l"/>
            <a:pathLst>
              <a:path h="7297360" w="7427338">
                <a:moveTo>
                  <a:pt x="0" y="0"/>
                </a:moveTo>
                <a:lnTo>
                  <a:pt x="7427338" y="0"/>
                </a:lnTo>
                <a:lnTo>
                  <a:pt x="7427338" y="7297360"/>
                </a:lnTo>
                <a:lnTo>
                  <a:pt x="0" y="7297360"/>
                </a:lnTo>
                <a:lnTo>
                  <a:pt x="0" y="0"/>
                </a:lnTo>
                <a:close/>
              </a:path>
            </a:pathLst>
          </a:custGeom>
          <a:blipFill>
            <a:blip r:embed="rId5"/>
            <a:stretch>
              <a:fillRect l="0" t="0" r="0" b="0"/>
            </a:stretch>
          </a:blipFill>
        </p:spPr>
      </p:sp>
      <p:sp>
        <p:nvSpPr>
          <p:cNvPr name="TextBox 34" id="34"/>
          <p:cNvSpPr txBox="true"/>
          <p:nvPr/>
        </p:nvSpPr>
        <p:spPr>
          <a:xfrm rot="0">
            <a:off x="1844122" y="62752"/>
            <a:ext cx="9344276" cy="1641919"/>
          </a:xfrm>
          <a:prstGeom prst="rect">
            <a:avLst/>
          </a:prstGeom>
        </p:spPr>
        <p:txBody>
          <a:bodyPr anchor="t" rtlCol="false" tIns="0" lIns="0" bIns="0" rIns="0">
            <a:spAutoFit/>
          </a:bodyPr>
          <a:lstStyle/>
          <a:p>
            <a:pPr algn="ctr">
              <a:lnSpc>
                <a:spcPts val="12711"/>
              </a:lnSpc>
            </a:pPr>
            <a:r>
              <a:rPr lang="en-US" sz="9079">
                <a:solidFill>
                  <a:srgbClr val="C3545B"/>
                </a:solidFill>
                <a:latin typeface="Brasika"/>
                <a:ea typeface="Brasika"/>
                <a:cs typeface="Brasika"/>
                <a:sym typeface="Brasika"/>
              </a:rPr>
              <a:t>Cuplikan kode</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18444" r="0" b="0"/>
            </a:stretch>
          </a:blipFill>
        </p:spPr>
      </p:sp>
      <p:sp>
        <p:nvSpPr>
          <p:cNvPr name="Freeform 3" id="3"/>
          <p:cNvSpPr/>
          <p:nvPr/>
        </p:nvSpPr>
        <p:spPr>
          <a:xfrm flipH="true" flipV="false" rot="-5400000">
            <a:off x="13022247" y="-5680653"/>
            <a:ext cx="5677796" cy="12065648"/>
          </a:xfrm>
          <a:custGeom>
            <a:avLst/>
            <a:gdLst/>
            <a:ahLst/>
            <a:cxnLst/>
            <a:rect r="r" b="b" t="t" l="l"/>
            <a:pathLst>
              <a:path h="12065648" w="5677796">
                <a:moveTo>
                  <a:pt x="5677796" y="0"/>
                </a:moveTo>
                <a:lnTo>
                  <a:pt x="0" y="0"/>
                </a:lnTo>
                <a:lnTo>
                  <a:pt x="0" y="12065648"/>
                </a:lnTo>
                <a:lnTo>
                  <a:pt x="5677796" y="12065648"/>
                </a:lnTo>
                <a:lnTo>
                  <a:pt x="5677796" y="0"/>
                </a:lnTo>
                <a:close/>
              </a:path>
            </a:pathLst>
          </a:custGeom>
          <a:blipFill>
            <a:blip r:embed="rId3">
              <a:alphaModFix amt="70000"/>
            </a:blip>
            <a:stretch>
              <a:fillRect l="-50681" t="-18715" r="-26542" b="0"/>
            </a:stretch>
          </a:blipFill>
        </p:spPr>
      </p:sp>
      <p:sp>
        <p:nvSpPr>
          <p:cNvPr name="Freeform 4" id="4"/>
          <p:cNvSpPr/>
          <p:nvPr/>
        </p:nvSpPr>
        <p:spPr>
          <a:xfrm flipH="false" flipV="true" rot="-459696">
            <a:off x="-588227" y="-1840851"/>
            <a:ext cx="11916347" cy="3389531"/>
          </a:xfrm>
          <a:custGeom>
            <a:avLst/>
            <a:gdLst/>
            <a:ahLst/>
            <a:cxnLst/>
            <a:rect r="r" b="b" t="t" l="l"/>
            <a:pathLst>
              <a:path h="3389531" w="11916347">
                <a:moveTo>
                  <a:pt x="0" y="3389531"/>
                </a:moveTo>
                <a:lnTo>
                  <a:pt x="11916347" y="3389531"/>
                </a:lnTo>
                <a:lnTo>
                  <a:pt x="11916347" y="0"/>
                </a:lnTo>
                <a:lnTo>
                  <a:pt x="0" y="0"/>
                </a:lnTo>
                <a:lnTo>
                  <a:pt x="0" y="3389531"/>
                </a:lnTo>
                <a:close/>
              </a:path>
            </a:pathLst>
          </a:custGeom>
          <a:blipFill>
            <a:blip r:embed="rId4"/>
            <a:stretch>
              <a:fillRect l="0" t="0" r="0" b="-280582"/>
            </a:stretch>
          </a:blipFill>
        </p:spPr>
      </p:sp>
      <p:sp>
        <p:nvSpPr>
          <p:cNvPr name="Freeform 5" id="5"/>
          <p:cNvSpPr/>
          <p:nvPr/>
        </p:nvSpPr>
        <p:spPr>
          <a:xfrm flipH="false" flipV="false" rot="-934841">
            <a:off x="16925623" y="-956507"/>
            <a:ext cx="3802533" cy="9566121"/>
          </a:xfrm>
          <a:custGeom>
            <a:avLst/>
            <a:gdLst/>
            <a:ahLst/>
            <a:cxnLst/>
            <a:rect r="r" b="b" t="t" l="l"/>
            <a:pathLst>
              <a:path h="9566121" w="3802533">
                <a:moveTo>
                  <a:pt x="0" y="0"/>
                </a:moveTo>
                <a:lnTo>
                  <a:pt x="3802533" y="0"/>
                </a:lnTo>
                <a:lnTo>
                  <a:pt x="3802533" y="9566121"/>
                </a:lnTo>
                <a:lnTo>
                  <a:pt x="0" y="9566121"/>
                </a:lnTo>
                <a:lnTo>
                  <a:pt x="0" y="0"/>
                </a:lnTo>
                <a:close/>
              </a:path>
            </a:pathLst>
          </a:custGeom>
          <a:blipFill>
            <a:blip r:embed="rId5"/>
            <a:stretch>
              <a:fillRect l="0" t="0" r="0" b="0"/>
            </a:stretch>
          </a:blipFill>
        </p:spPr>
      </p:sp>
      <p:sp>
        <p:nvSpPr>
          <p:cNvPr name="Freeform 6" id="6"/>
          <p:cNvSpPr/>
          <p:nvPr/>
        </p:nvSpPr>
        <p:spPr>
          <a:xfrm flipH="true" flipV="false" rot="5400000">
            <a:off x="1633" y="1981870"/>
            <a:ext cx="7184839" cy="14323770"/>
          </a:xfrm>
          <a:custGeom>
            <a:avLst/>
            <a:gdLst/>
            <a:ahLst/>
            <a:cxnLst/>
            <a:rect r="r" b="b" t="t" l="l"/>
            <a:pathLst>
              <a:path h="14323770" w="7184839">
                <a:moveTo>
                  <a:pt x="7184839" y="0"/>
                </a:moveTo>
                <a:lnTo>
                  <a:pt x="0" y="0"/>
                </a:lnTo>
                <a:lnTo>
                  <a:pt x="0" y="14323770"/>
                </a:lnTo>
                <a:lnTo>
                  <a:pt x="7184839" y="14323770"/>
                </a:lnTo>
                <a:lnTo>
                  <a:pt x="7184839" y="0"/>
                </a:lnTo>
                <a:close/>
              </a:path>
            </a:pathLst>
          </a:custGeom>
          <a:blipFill>
            <a:blip r:embed="rId3">
              <a:alphaModFix amt="70000"/>
            </a:blip>
            <a:stretch>
              <a:fillRect l="-40051" t="0" r="0" b="0"/>
            </a:stretch>
          </a:blipFill>
        </p:spPr>
      </p:sp>
      <p:sp>
        <p:nvSpPr>
          <p:cNvPr name="Freeform 7" id="7"/>
          <p:cNvSpPr/>
          <p:nvPr/>
        </p:nvSpPr>
        <p:spPr>
          <a:xfrm flipH="false" flipV="true" rot="10340303">
            <a:off x="6998017" y="8700767"/>
            <a:ext cx="11916347" cy="3389531"/>
          </a:xfrm>
          <a:custGeom>
            <a:avLst/>
            <a:gdLst/>
            <a:ahLst/>
            <a:cxnLst/>
            <a:rect r="r" b="b" t="t" l="l"/>
            <a:pathLst>
              <a:path h="3389531" w="11916347">
                <a:moveTo>
                  <a:pt x="0" y="3389531"/>
                </a:moveTo>
                <a:lnTo>
                  <a:pt x="11916347" y="3389531"/>
                </a:lnTo>
                <a:lnTo>
                  <a:pt x="11916347" y="0"/>
                </a:lnTo>
                <a:lnTo>
                  <a:pt x="0" y="0"/>
                </a:lnTo>
                <a:lnTo>
                  <a:pt x="0" y="3389531"/>
                </a:lnTo>
                <a:close/>
              </a:path>
            </a:pathLst>
          </a:custGeom>
          <a:blipFill>
            <a:blip r:embed="rId4"/>
            <a:stretch>
              <a:fillRect l="0" t="0" r="0" b="-280582"/>
            </a:stretch>
          </a:blipFill>
        </p:spPr>
      </p:sp>
      <p:sp>
        <p:nvSpPr>
          <p:cNvPr name="Freeform 8" id="8"/>
          <p:cNvSpPr/>
          <p:nvPr/>
        </p:nvSpPr>
        <p:spPr>
          <a:xfrm flipH="false" flipV="false" rot="9865158">
            <a:off x="-2402019" y="1639834"/>
            <a:ext cx="3802533" cy="9566121"/>
          </a:xfrm>
          <a:custGeom>
            <a:avLst/>
            <a:gdLst/>
            <a:ahLst/>
            <a:cxnLst/>
            <a:rect r="r" b="b" t="t" l="l"/>
            <a:pathLst>
              <a:path h="9566121" w="3802533">
                <a:moveTo>
                  <a:pt x="0" y="0"/>
                </a:moveTo>
                <a:lnTo>
                  <a:pt x="3802533" y="0"/>
                </a:lnTo>
                <a:lnTo>
                  <a:pt x="3802533" y="9566120"/>
                </a:lnTo>
                <a:lnTo>
                  <a:pt x="0" y="9566120"/>
                </a:lnTo>
                <a:lnTo>
                  <a:pt x="0" y="0"/>
                </a:lnTo>
                <a:close/>
              </a:path>
            </a:pathLst>
          </a:custGeom>
          <a:blipFill>
            <a:blip r:embed="rId5"/>
            <a:stretch>
              <a:fillRect l="0" t="0" r="0" b="0"/>
            </a:stretch>
          </a:blipFill>
        </p:spPr>
      </p:sp>
      <p:sp>
        <p:nvSpPr>
          <p:cNvPr name="Freeform 9" id="9"/>
          <p:cNvSpPr/>
          <p:nvPr/>
        </p:nvSpPr>
        <p:spPr>
          <a:xfrm flipH="false" flipV="false" rot="0">
            <a:off x="2939076" y="4050195"/>
            <a:ext cx="12692823" cy="4569416"/>
          </a:xfrm>
          <a:custGeom>
            <a:avLst/>
            <a:gdLst/>
            <a:ahLst/>
            <a:cxnLst/>
            <a:rect r="r" b="b" t="t" l="l"/>
            <a:pathLst>
              <a:path h="4569416" w="12692823">
                <a:moveTo>
                  <a:pt x="0" y="0"/>
                </a:moveTo>
                <a:lnTo>
                  <a:pt x="12692822" y="0"/>
                </a:lnTo>
                <a:lnTo>
                  <a:pt x="12692822" y="4569416"/>
                </a:lnTo>
                <a:lnTo>
                  <a:pt x="0" y="456941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10" id="10"/>
          <p:cNvGrpSpPr/>
          <p:nvPr/>
        </p:nvGrpSpPr>
        <p:grpSpPr>
          <a:xfrm rot="0">
            <a:off x="14732084" y="3191069"/>
            <a:ext cx="1628218" cy="2086935"/>
            <a:chOff x="0" y="0"/>
            <a:chExt cx="2170957" cy="2782580"/>
          </a:xfrm>
        </p:grpSpPr>
        <p:sp>
          <p:nvSpPr>
            <p:cNvPr name="Freeform 11" id="11"/>
            <p:cNvSpPr/>
            <p:nvPr/>
          </p:nvSpPr>
          <p:spPr>
            <a:xfrm flipH="false" flipV="false" rot="-814668">
              <a:off x="266712" y="157743"/>
              <a:ext cx="1637534" cy="2467094"/>
            </a:xfrm>
            <a:custGeom>
              <a:avLst/>
              <a:gdLst/>
              <a:ahLst/>
              <a:cxnLst/>
              <a:rect r="r" b="b" t="t" l="l"/>
              <a:pathLst>
                <a:path h="2467094" w="1637534">
                  <a:moveTo>
                    <a:pt x="0" y="0"/>
                  </a:moveTo>
                  <a:lnTo>
                    <a:pt x="1637533" y="0"/>
                  </a:lnTo>
                  <a:lnTo>
                    <a:pt x="1637533" y="2467094"/>
                  </a:lnTo>
                  <a:lnTo>
                    <a:pt x="0" y="246709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2" id="12"/>
            <p:cNvSpPr/>
            <p:nvPr/>
          </p:nvSpPr>
          <p:spPr>
            <a:xfrm flipH="false" flipV="false" rot="-814668">
              <a:off x="357894" y="314251"/>
              <a:ext cx="1429769" cy="2154078"/>
            </a:xfrm>
            <a:custGeom>
              <a:avLst/>
              <a:gdLst/>
              <a:ahLst/>
              <a:cxnLst/>
              <a:rect r="r" b="b" t="t" l="l"/>
              <a:pathLst>
                <a:path h="2154078" w="1429769">
                  <a:moveTo>
                    <a:pt x="0" y="0"/>
                  </a:moveTo>
                  <a:lnTo>
                    <a:pt x="1429769" y="0"/>
                  </a:lnTo>
                  <a:lnTo>
                    <a:pt x="1429769" y="2154078"/>
                  </a:lnTo>
                  <a:lnTo>
                    <a:pt x="0" y="2154078"/>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grpSp>
      <p:sp>
        <p:nvSpPr>
          <p:cNvPr name="Freeform 13" id="13"/>
          <p:cNvSpPr/>
          <p:nvPr/>
        </p:nvSpPr>
        <p:spPr>
          <a:xfrm flipH="false" flipV="false" rot="-508919">
            <a:off x="2243096" y="7119469"/>
            <a:ext cx="2222163" cy="2138831"/>
          </a:xfrm>
          <a:custGeom>
            <a:avLst/>
            <a:gdLst/>
            <a:ahLst/>
            <a:cxnLst/>
            <a:rect r="r" b="b" t="t" l="l"/>
            <a:pathLst>
              <a:path h="2138831" w="2222163">
                <a:moveTo>
                  <a:pt x="0" y="0"/>
                </a:moveTo>
                <a:lnTo>
                  <a:pt x="2222162" y="0"/>
                </a:lnTo>
                <a:lnTo>
                  <a:pt x="2222162" y="2138831"/>
                </a:lnTo>
                <a:lnTo>
                  <a:pt x="0" y="2138831"/>
                </a:lnTo>
                <a:lnTo>
                  <a:pt x="0" y="0"/>
                </a:lnTo>
                <a:close/>
              </a:path>
            </a:pathLst>
          </a:custGeom>
          <a:blipFill>
            <a:blip r:embed="rId12"/>
            <a:stretch>
              <a:fillRect l="0" t="0" r="0" b="0"/>
            </a:stretch>
          </a:blipFill>
        </p:spPr>
      </p:sp>
      <p:sp>
        <p:nvSpPr>
          <p:cNvPr name="Freeform 14" id="14"/>
          <p:cNvSpPr/>
          <p:nvPr/>
        </p:nvSpPr>
        <p:spPr>
          <a:xfrm flipH="false" flipV="false" rot="455011">
            <a:off x="1588080" y="2692002"/>
            <a:ext cx="1116871" cy="1283759"/>
          </a:xfrm>
          <a:custGeom>
            <a:avLst/>
            <a:gdLst/>
            <a:ahLst/>
            <a:cxnLst/>
            <a:rect r="r" b="b" t="t" l="l"/>
            <a:pathLst>
              <a:path h="1283759" w="1116871">
                <a:moveTo>
                  <a:pt x="0" y="0"/>
                </a:moveTo>
                <a:lnTo>
                  <a:pt x="1116870" y="0"/>
                </a:lnTo>
                <a:lnTo>
                  <a:pt x="1116870" y="1283759"/>
                </a:lnTo>
                <a:lnTo>
                  <a:pt x="0" y="1283759"/>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5" id="15"/>
          <p:cNvSpPr/>
          <p:nvPr/>
        </p:nvSpPr>
        <p:spPr>
          <a:xfrm flipH="false" flipV="false" rot="-519860">
            <a:off x="16240007" y="6700973"/>
            <a:ext cx="1008013" cy="1158635"/>
          </a:xfrm>
          <a:custGeom>
            <a:avLst/>
            <a:gdLst/>
            <a:ahLst/>
            <a:cxnLst/>
            <a:rect r="r" b="b" t="t" l="l"/>
            <a:pathLst>
              <a:path h="1158635" w="1008013">
                <a:moveTo>
                  <a:pt x="0" y="0"/>
                </a:moveTo>
                <a:lnTo>
                  <a:pt x="1008013" y="0"/>
                </a:lnTo>
                <a:lnTo>
                  <a:pt x="1008013" y="1158635"/>
                </a:lnTo>
                <a:lnTo>
                  <a:pt x="0" y="1158635"/>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TextBox 16" id="16"/>
          <p:cNvSpPr txBox="true"/>
          <p:nvPr/>
        </p:nvSpPr>
        <p:spPr>
          <a:xfrm rot="0">
            <a:off x="3800029" y="1744836"/>
            <a:ext cx="10325464" cy="1646196"/>
          </a:xfrm>
          <a:prstGeom prst="rect">
            <a:avLst/>
          </a:prstGeom>
        </p:spPr>
        <p:txBody>
          <a:bodyPr anchor="t" rtlCol="false" tIns="0" lIns="0" bIns="0" rIns="0">
            <a:spAutoFit/>
          </a:bodyPr>
          <a:lstStyle/>
          <a:p>
            <a:pPr algn="ctr">
              <a:lnSpc>
                <a:spcPts val="12705"/>
              </a:lnSpc>
            </a:pPr>
            <a:r>
              <a:rPr lang="en-US" sz="9075">
                <a:solidFill>
                  <a:srgbClr val="C3545B"/>
                </a:solidFill>
                <a:latin typeface="Brasika"/>
                <a:ea typeface="Brasika"/>
                <a:cs typeface="Brasika"/>
                <a:sym typeface="Brasika"/>
              </a:rPr>
              <a:t>Hasil website </a:t>
            </a:r>
          </a:p>
        </p:txBody>
      </p:sp>
      <p:sp>
        <p:nvSpPr>
          <p:cNvPr name="TextBox 17" id="17"/>
          <p:cNvSpPr txBox="true"/>
          <p:nvPr/>
        </p:nvSpPr>
        <p:spPr>
          <a:xfrm rot="0">
            <a:off x="3786901" y="5135129"/>
            <a:ext cx="10997173" cy="1572899"/>
          </a:xfrm>
          <a:prstGeom prst="rect">
            <a:avLst/>
          </a:prstGeom>
        </p:spPr>
        <p:txBody>
          <a:bodyPr anchor="t" rtlCol="false" tIns="0" lIns="0" bIns="0" rIns="0">
            <a:spAutoFit/>
          </a:bodyPr>
          <a:lstStyle/>
          <a:p>
            <a:pPr algn="ctr">
              <a:lnSpc>
                <a:spcPts val="5860"/>
              </a:lnSpc>
            </a:pPr>
            <a:r>
              <a:rPr lang="en-US" sz="4578">
                <a:solidFill>
                  <a:srgbClr val="7A587B"/>
                </a:solidFill>
                <a:latin typeface="Jua"/>
                <a:ea typeface="Jua"/>
                <a:cs typeface="Jua"/>
                <a:sym typeface="Jua"/>
              </a:rPr>
              <a:t>https://www.instagram.com/reel/DPxoKefCWGw/?igsh=MnV5ZjVlaTZrM2dl</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DAG2YYyodts</dc:identifier>
  <dcterms:modified xsi:type="dcterms:W3CDTF">2011-08-01T06:04:30Z</dcterms:modified>
  <cp:revision>1</cp:revision>
  <dc:title>chila</dc:title>
</cp:coreProperties>
</file>